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6" r:id="rId1"/>
  </p:sldMasterIdLst>
  <p:notesMasterIdLst>
    <p:notesMasterId r:id="rId84"/>
  </p:notesMasterIdLst>
  <p:handoutMasterIdLst>
    <p:handoutMasterId r:id="rId85"/>
  </p:handoutMasterIdLst>
  <p:sldIdLst>
    <p:sldId id="294" r:id="rId2"/>
    <p:sldId id="369" r:id="rId3"/>
    <p:sldId id="458" r:id="rId4"/>
    <p:sldId id="476" r:id="rId5"/>
    <p:sldId id="477" r:id="rId6"/>
    <p:sldId id="478" r:id="rId7"/>
    <p:sldId id="480" r:id="rId8"/>
    <p:sldId id="481" r:id="rId9"/>
    <p:sldId id="479" r:id="rId10"/>
    <p:sldId id="522" r:id="rId11"/>
    <p:sldId id="483" r:id="rId12"/>
    <p:sldId id="484" r:id="rId13"/>
    <p:sldId id="486" r:id="rId14"/>
    <p:sldId id="487" r:id="rId15"/>
    <p:sldId id="488" r:id="rId16"/>
    <p:sldId id="489" r:id="rId17"/>
    <p:sldId id="490" r:id="rId18"/>
    <p:sldId id="491" r:id="rId19"/>
    <p:sldId id="492" r:id="rId20"/>
    <p:sldId id="485" r:id="rId21"/>
    <p:sldId id="493" r:id="rId22"/>
    <p:sldId id="494" r:id="rId23"/>
    <p:sldId id="496" r:id="rId24"/>
    <p:sldId id="497" r:id="rId25"/>
    <p:sldId id="498" r:id="rId26"/>
    <p:sldId id="499" r:id="rId27"/>
    <p:sldId id="500" r:id="rId28"/>
    <p:sldId id="501" r:id="rId29"/>
    <p:sldId id="502" r:id="rId30"/>
    <p:sldId id="495" r:id="rId31"/>
    <p:sldId id="367" r:id="rId32"/>
    <p:sldId id="504" r:id="rId33"/>
    <p:sldId id="505" r:id="rId34"/>
    <p:sldId id="311" r:id="rId35"/>
    <p:sldId id="506" r:id="rId36"/>
    <p:sldId id="420" r:id="rId37"/>
    <p:sldId id="463" r:id="rId38"/>
    <p:sldId id="465" r:id="rId39"/>
    <p:sldId id="510" r:id="rId40"/>
    <p:sldId id="511" r:id="rId41"/>
    <p:sldId id="512" r:id="rId42"/>
    <p:sldId id="515" r:id="rId43"/>
    <p:sldId id="513" r:id="rId44"/>
    <p:sldId id="514" r:id="rId45"/>
    <p:sldId id="373" r:id="rId46"/>
    <p:sldId id="507" r:id="rId47"/>
    <p:sldId id="542" r:id="rId48"/>
    <p:sldId id="543" r:id="rId49"/>
    <p:sldId id="544" r:id="rId50"/>
    <p:sldId id="545" r:id="rId51"/>
    <p:sldId id="546" r:id="rId52"/>
    <p:sldId id="547" r:id="rId53"/>
    <p:sldId id="548" r:id="rId54"/>
    <p:sldId id="549" r:id="rId55"/>
    <p:sldId id="550" r:id="rId56"/>
    <p:sldId id="551" r:id="rId57"/>
    <p:sldId id="552" r:id="rId58"/>
    <p:sldId id="554" r:id="rId59"/>
    <p:sldId id="553" r:id="rId60"/>
    <p:sldId id="555" r:id="rId61"/>
    <p:sldId id="556" r:id="rId62"/>
    <p:sldId id="557" r:id="rId63"/>
    <p:sldId id="558" r:id="rId64"/>
    <p:sldId id="559" r:id="rId65"/>
    <p:sldId id="560" r:id="rId66"/>
    <p:sldId id="561" r:id="rId67"/>
    <p:sldId id="562" r:id="rId68"/>
    <p:sldId id="563" r:id="rId69"/>
    <p:sldId id="564" r:id="rId70"/>
    <p:sldId id="583" r:id="rId71"/>
    <p:sldId id="584" r:id="rId72"/>
    <p:sldId id="586" r:id="rId73"/>
    <p:sldId id="585" r:id="rId74"/>
    <p:sldId id="588" r:id="rId75"/>
    <p:sldId id="587" r:id="rId76"/>
    <p:sldId id="589" r:id="rId77"/>
    <p:sldId id="591" r:id="rId78"/>
    <p:sldId id="590" r:id="rId79"/>
    <p:sldId id="592" r:id="rId80"/>
    <p:sldId id="593" r:id="rId81"/>
    <p:sldId id="594" r:id="rId82"/>
    <p:sldId id="582" r:id="rId83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Светлый стиль 3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Светлый стиль 3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Светлый стиль 3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28" autoAdjust="0"/>
    <p:restoredTop sz="95038" autoAdjust="0"/>
  </p:normalViewPr>
  <p:slideViewPr>
    <p:cSldViewPr>
      <p:cViewPr varScale="1">
        <p:scale>
          <a:sx n="109" d="100"/>
          <a:sy n="109" d="100"/>
        </p:scale>
        <p:origin x="1256" y="4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>
            <a:extLst>
              <a:ext uri="{FF2B5EF4-FFF2-40B4-BE49-F238E27FC236}">
                <a16:creationId xmlns:a16="http://schemas.microsoft.com/office/drawing/2014/main" id="{E99D3DEB-EF92-004B-A78B-1002814CFFE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42339" name="Rectangle 3">
            <a:extLst>
              <a:ext uri="{FF2B5EF4-FFF2-40B4-BE49-F238E27FC236}">
                <a16:creationId xmlns:a16="http://schemas.microsoft.com/office/drawing/2014/main" id="{818D6943-66E1-7C4D-A8FE-27FDE9CDF14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42340" name="Rectangle 4">
            <a:extLst>
              <a:ext uri="{FF2B5EF4-FFF2-40B4-BE49-F238E27FC236}">
                <a16:creationId xmlns:a16="http://schemas.microsoft.com/office/drawing/2014/main" id="{F5871B0C-2D2B-DB48-909C-5581357F8946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42341" name="Rectangle 5">
            <a:extLst>
              <a:ext uri="{FF2B5EF4-FFF2-40B4-BE49-F238E27FC236}">
                <a16:creationId xmlns:a16="http://schemas.microsoft.com/office/drawing/2014/main" id="{F961DC7C-C03A-0B43-9670-C00DACACDA7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6529824-1143-7F4D-8908-C7327A17437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16T14:11:05.774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74 158 24575,'0'44'0,"0"15"0,0 26 0,0-35 0,0 2 0,-1 2 0,2 1 0,1 3 0,2-1 0,1-5 0,3-3 0,15 28 0,12-21 0,7-30 0,9-10 0,6-6 0,0-6 0,-3-8 0,0-9 0,-2-13 0,-2-11 0,0-5 0,-6-4 0,-6-5 0,-5-2 0,-7-5 0,-5 0 0,-6 0 0,-7-3 0,-6 0 0,-7-1 0,-12-3 0,-16 0 0,-16 5 0,-6 8 0,-4 13 0,1 13 0,3 10 0,-2 10 0,0 3 0,2 3 0,-2 0 0,0 5 0,2 10 0,3 10 0,12 7 0,14 3 0,13-2 0,9-15 0,4-3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16T14:11:07.558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167 807 24575,'-5'-14'0,"0"-12"0,5-40 0,0 18 0,0-5 0,0-8 0,0-2 0,0-7 0,0 0 0,0 9 0,0 2 0,0-41 0,-1 30 0,-4 38 0,-15 19 0,9 13 0,-9 11 0,17 17 0,1 17 0,2 14 0,1 4 0,6 1 0,6 2 0,11 5 0,7 5 0,5 7 0,3 5 0,0-1 0,-1-5 0,-1-8 0,-1-8 0,-1-7 0,-2-4 0,-3-8 0,-5-6 0,-5-7 0,-6-3 0,-7-14 0,-8-1 0,-12-13 0,-20-1 0,-29-2 0,-23 0 0,-9 0 0,3 0 0,17 0 0,18 0 0,20 0 0,22 0 0,28 0 0,32 0 0,29 0 0,19 0 0,4 0 0,-1 0 0,-7 0 0,-7 0 0,-8 0 0,-11 0 0,-9 0 0,-12 0 0,-11 1 0,-11 1 0,-10 0 0,-5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E472F79C-7592-CC4E-901A-9E8E5952CBF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C4590EA-F97A-7B44-AE16-2399FE480F4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610034D2-54F9-C043-BED8-02F70C02D950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6D2B5CBB-EFBC-574D-8ED9-F12D5C5E234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noProof="0"/>
              <a:t>Образец текста</a:t>
            </a:r>
          </a:p>
          <a:p>
            <a:pPr lvl="1"/>
            <a:r>
              <a:rPr lang="ru-RU" altLang="ru-RU" noProof="0"/>
              <a:t>Второй уровень</a:t>
            </a:r>
          </a:p>
          <a:p>
            <a:pPr lvl="2"/>
            <a:r>
              <a:rPr lang="ru-RU" altLang="ru-RU" noProof="0"/>
              <a:t>Третий уровень</a:t>
            </a:r>
          </a:p>
          <a:p>
            <a:pPr lvl="3"/>
            <a:r>
              <a:rPr lang="ru-RU" altLang="ru-RU" noProof="0"/>
              <a:t>Четвертый уровень</a:t>
            </a:r>
          </a:p>
          <a:p>
            <a:pPr lvl="4"/>
            <a:r>
              <a:rPr lang="ru-RU" altLang="ru-RU" noProof="0"/>
              <a:t>Пятый уровень</a:t>
            </a:r>
          </a:p>
        </p:txBody>
      </p:sp>
      <p:sp>
        <p:nvSpPr>
          <p:cNvPr id="26630" name="Rectangle 6">
            <a:extLst>
              <a:ext uri="{FF2B5EF4-FFF2-40B4-BE49-F238E27FC236}">
                <a16:creationId xmlns:a16="http://schemas.microsoft.com/office/drawing/2014/main" id="{06C97635-66EB-E14D-9A46-5F80D0F5CE5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6631" name="Rectangle 7">
            <a:extLst>
              <a:ext uri="{FF2B5EF4-FFF2-40B4-BE49-F238E27FC236}">
                <a16:creationId xmlns:a16="http://schemas.microsoft.com/office/drawing/2014/main" id="{239853A8-1E8E-9741-905B-036A50AF07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579E301-EC2F-A147-BB81-464D61867675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2691C-B0CC-1445-A061-695973EA0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52A30-C889-974A-B7AD-A757B3C95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A663D-2A1D-FD43-92EE-E22FD6156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279617-8EAB-0E42-BBA1-00F4116AE7B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65491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9321F-DF7B-6746-8E65-6B7208D4F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DC89B-E2EB-8D40-8043-19E1C8D38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2C572-2072-8E44-B512-C7460D86A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2D5E3B-E45C-E549-B756-45DE3E0EC772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9800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129A9-4B6E-B842-8A4C-4715DDBB9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089C4-7CF7-2F49-A138-1C43F77EA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C91C9-D286-7C42-A093-4B7F433F3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AA2B17-6BEA-284D-BA2E-40A01DFECC36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680987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19D11-CD26-C141-8892-FAC942021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74508-F807-B448-A579-265F4B54F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4A09-1699-E549-9865-EB1B8A9E1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8F5DB9-8309-F24F-82C8-F92CC45B14CD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895731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3FDF3-464F-AC4B-8AA8-650E15AE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CF88C-D6DD-7147-9184-600A80697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3EB7C-4FC5-5340-9DEC-24FFADE94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AA2B2F-2036-144E-AFBE-034A13112FFD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22844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088A2C8-6E6F-654F-B9D8-0DBA26809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B61A898-146C-6E4A-8782-F672A3357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1F2D170-A67B-124D-A15E-D2A24DE58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F7AFB1-B8EB-DF46-A2B6-4214839E6719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852415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2C45421-B476-9B43-9FCE-55097D46C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269F1D-5BBA-6A46-8A08-DD8843CAB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C2175DF-0DB8-E94D-97AA-B50DF04B5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71C6D7-5228-FE41-AA63-873DC12E9DA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705560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C4A83C-44F8-8942-8F0E-AD512FCFC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B2D3DEE-7F72-FC42-8791-09F501289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B1D3CFD-73DA-3F40-A559-C92A0CE5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5A06F1-C207-F04E-8ED1-C20AEFC889E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366147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ABFA6E9-E5BD-D047-8502-445E79035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250991E-7C3E-AF40-9F8A-AD70961A8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52919F-F603-5548-97FD-114D2284D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3AD79B-B99E-4D41-8C7A-AD905724B324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741232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171E2BF-63BF-194E-963B-7B6CC6431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34E6F54-6DFE-2F48-90F8-398E6D3AA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C12A0CD-DDAC-1446-B7F3-2BA91CA78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2DB243-A2AC-E64D-92D1-1419D4E7EF30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265402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/>
              <a:t>Вставка рисунка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CF8FBAD-E331-6540-8FB7-0F023EF60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0E13144-168A-BA48-806D-18CF51DE7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ED0522A-B25E-1948-A44D-925613EF3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DD8059-0C4B-F446-9EFF-D0BCEE69ABCA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676031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DE4A3A4-61D4-2C48-BB18-6C64F3432D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  <a:endParaRPr lang="en-US" altLang="ru-RU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B3DD90D-F567-6347-8897-3A39B7C624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  <a:endParaRPr lang="en-US" alt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25138-1C65-ED48-A3D7-92E099ABD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198B4-9574-9F45-951C-EA67796FF9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F9B2B-4807-1543-9454-1DD0ECE5F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5A59AB1D-6CFA-014F-90D2-1F5D021A9F25}" type="slidenum">
              <a:rPr lang="ru-RU" altLang="en-US"/>
              <a:pPr>
                <a:defRPr/>
              </a:pPr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7" r:id="rId1"/>
    <p:sldLayoutId id="2147484018" r:id="rId2"/>
    <p:sldLayoutId id="2147484019" r:id="rId3"/>
    <p:sldLayoutId id="2147484020" r:id="rId4"/>
    <p:sldLayoutId id="2147484021" r:id="rId5"/>
    <p:sldLayoutId id="2147484022" r:id="rId6"/>
    <p:sldLayoutId id="2147484023" r:id="rId7"/>
    <p:sldLayoutId id="2147484024" r:id="rId8"/>
    <p:sldLayoutId id="2147484025" r:id="rId9"/>
    <p:sldLayoutId id="2147484026" r:id="rId10"/>
    <p:sldLayoutId id="2147484027" r:id="rId1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customXml" Target="../ink/ink2.xml"/><Relationship Id="rId4" Type="http://schemas.openxmlformats.org/officeDocument/2006/relationships/image" Target="../media/image190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9CDC518D-1A11-AC4C-9505-AB7DD462DE6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23850" y="912813"/>
            <a:ext cx="7772400" cy="2387600"/>
          </a:xfrm>
        </p:spPr>
        <p:txBody>
          <a:bodyPr/>
          <a:lstStyle/>
          <a:p>
            <a:pPr eaLnBrk="1" hangingPunct="1"/>
            <a:r>
              <a:rPr lang="ru-RU" altLang="en-US" sz="3600" b="1" dirty="0">
                <a:latin typeface="Montserrat" pitchFamily="2" charset="0"/>
              </a:rPr>
              <a:t>Урок 5</a:t>
            </a:r>
            <a:endParaRPr lang="ru-RU" altLang="en-US" sz="3300" b="1" dirty="0">
              <a:latin typeface="Montserrat" pitchFamily="2" charset="0"/>
            </a:endParaRPr>
          </a:p>
        </p:txBody>
      </p:sp>
      <p:sp>
        <p:nvSpPr>
          <p:cNvPr id="15362" name="TextBox 4">
            <a:extLst>
              <a:ext uri="{FF2B5EF4-FFF2-40B4-BE49-F238E27FC236}">
                <a16:creationId xmlns:a16="http://schemas.microsoft.com/office/drawing/2014/main" id="{9AC10B8E-02FF-C346-AEA6-AD43C34E7C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8400" y="404813"/>
            <a:ext cx="172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800">
                <a:latin typeface="Montserrat Medium" pitchFamily="2" charset="0"/>
              </a:rPr>
              <a:t>C++</a:t>
            </a:r>
            <a:endParaRPr lang="ru-RU" altLang="en-US" sz="1800">
              <a:latin typeface="Montserrat Medium" pitchFamily="2" charset="0"/>
            </a:endParaRP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7C297D41-C69E-7A4E-8A8A-FBF129B9B13D}"/>
              </a:ext>
            </a:extLst>
          </p:cNvPr>
          <p:cNvSpPr/>
          <p:nvPr/>
        </p:nvSpPr>
        <p:spPr>
          <a:xfrm>
            <a:off x="1717675" y="1989138"/>
            <a:ext cx="5487988" cy="18573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63437" h="1317274">
                <a:moveTo>
                  <a:pt x="154708" y="772133"/>
                </a:moveTo>
                <a:cubicBezTo>
                  <a:pt x="547253" y="959169"/>
                  <a:pt x="1962725" y="1584933"/>
                  <a:pt x="2787071" y="1187769"/>
                </a:cubicBezTo>
                <a:cubicBezTo>
                  <a:pt x="3611417" y="790605"/>
                  <a:pt x="4335213" y="1107512"/>
                  <a:pt x="4518889" y="966097"/>
                </a:cubicBezTo>
                <a:cubicBezTo>
                  <a:pt x="4702565" y="824682"/>
                  <a:pt x="4283983" y="496295"/>
                  <a:pt x="3889129" y="339277"/>
                </a:cubicBezTo>
                <a:cubicBezTo>
                  <a:pt x="3355729" y="306950"/>
                  <a:pt x="2725985" y="69609"/>
                  <a:pt x="2149763" y="23988"/>
                </a:cubicBezTo>
                <a:cubicBezTo>
                  <a:pt x="1573541" y="-21633"/>
                  <a:pt x="1355434" y="899"/>
                  <a:pt x="431798" y="65553"/>
                </a:cubicBezTo>
                <a:cubicBezTo>
                  <a:pt x="214744" y="504280"/>
                  <a:pt x="-237837" y="585097"/>
                  <a:pt x="154708" y="772133"/>
                </a:cubicBezTo>
                <a:close/>
              </a:path>
            </a:pathLst>
          </a:cu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27" name="Полилиния 26">
            <a:extLst>
              <a:ext uri="{FF2B5EF4-FFF2-40B4-BE49-F238E27FC236}">
                <a16:creationId xmlns:a16="http://schemas.microsoft.com/office/drawing/2014/main" id="{456173A9-9774-2248-A359-57CA8BB71BE5}"/>
              </a:ext>
            </a:extLst>
          </p:cNvPr>
          <p:cNvSpPr/>
          <p:nvPr/>
        </p:nvSpPr>
        <p:spPr>
          <a:xfrm>
            <a:off x="1870075" y="2141538"/>
            <a:ext cx="5487988" cy="18573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63437" h="1317274">
                <a:moveTo>
                  <a:pt x="154708" y="772133"/>
                </a:moveTo>
                <a:cubicBezTo>
                  <a:pt x="547253" y="959169"/>
                  <a:pt x="1962725" y="1584933"/>
                  <a:pt x="2787071" y="1187769"/>
                </a:cubicBezTo>
                <a:cubicBezTo>
                  <a:pt x="3611417" y="790605"/>
                  <a:pt x="4335213" y="1107512"/>
                  <a:pt x="4518889" y="966097"/>
                </a:cubicBezTo>
                <a:cubicBezTo>
                  <a:pt x="4702565" y="824682"/>
                  <a:pt x="4283983" y="496295"/>
                  <a:pt x="3889129" y="339277"/>
                </a:cubicBezTo>
                <a:cubicBezTo>
                  <a:pt x="3355729" y="306950"/>
                  <a:pt x="2725985" y="69609"/>
                  <a:pt x="2149763" y="23988"/>
                </a:cubicBezTo>
                <a:cubicBezTo>
                  <a:pt x="1573541" y="-21633"/>
                  <a:pt x="1355434" y="899"/>
                  <a:pt x="431798" y="65553"/>
                </a:cubicBezTo>
                <a:cubicBezTo>
                  <a:pt x="214744" y="504280"/>
                  <a:pt x="-237837" y="585097"/>
                  <a:pt x="154708" y="772133"/>
                </a:cubicBezTo>
                <a:close/>
              </a:path>
            </a:pathLst>
          </a:cu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9" name="Полилиния 8">
            <a:extLst>
              <a:ext uri="{FF2B5EF4-FFF2-40B4-BE49-F238E27FC236}">
                <a16:creationId xmlns:a16="http://schemas.microsoft.com/office/drawing/2014/main" id="{18E08F1F-0A76-AE40-950E-ED8B1A38AC2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CA1E51F2-30FA-A64F-95F2-6B5CA42CB8BA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50D58D1C-B1D5-9444-A2DA-DB38141050F6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547B7FF-514C-3046-854B-633127E1A514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BAFC6F2D-63E0-6C41-A892-106FB16E7C2B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4B334802-6FA5-B94F-BCF4-D9F66C9A3E79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8406" y="4000406"/>
            <a:ext cx="7710987" cy="1664408"/>
          </a:xfrm>
        </p:spPr>
        <p:txBody>
          <a:bodyPr/>
          <a:lstStyle/>
          <a:p>
            <a:pPr marL="0" indent="0">
              <a:buNone/>
            </a:pPr>
            <a:r>
              <a:rPr lang="ru-RU" sz="1600" dirty="0">
                <a:latin typeface="Montserrat" pitchFamily="2" charset="0"/>
              </a:rPr>
              <a:t>	Пользователь вводит размер массива </a:t>
            </a:r>
            <a:r>
              <a:rPr lang="en" sz="1600" dirty="0">
                <a:latin typeface="Montserrat" pitchFamily="2" charset="0"/>
              </a:rPr>
              <a:t>n </a:t>
            </a:r>
            <a:r>
              <a:rPr lang="ru-RU" sz="1600" dirty="0">
                <a:latin typeface="Montserrat" pitchFamily="2" charset="0"/>
              </a:rPr>
              <a:t>и вводит значения. Затем пользователь вводит размер второго массива и вводит в него значения.</a:t>
            </a:r>
          </a:p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b="1" dirty="0">
                <a:latin typeface="Montserrat" pitchFamily="2" charset="0"/>
              </a:rPr>
              <a:t>Задача: </a:t>
            </a:r>
            <a:r>
              <a:rPr lang="ru-RU" sz="1600" dirty="0">
                <a:latin typeface="Montserrat" pitchFamily="2" charset="0"/>
              </a:rPr>
              <a:t>Вставьте значения из массива 2 на позицию индекса </a:t>
            </a:r>
            <a:r>
              <a:rPr lang="en" sz="1600" dirty="0">
                <a:latin typeface="Montserrat" pitchFamily="2" charset="0"/>
              </a:rPr>
              <a:t>k </a:t>
            </a:r>
            <a:r>
              <a:rPr lang="ru-RU" sz="1600" dirty="0">
                <a:latin typeface="Montserrat" pitchFamily="2" charset="0"/>
              </a:rPr>
              <a:t>первого</a:t>
            </a:r>
            <a:r>
              <a:rPr lang="ru-RU" altLang="en-US" sz="1600" dirty="0">
                <a:latin typeface="Montserrat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1220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Алгоритм: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BCE30-84A5-474E-9B86-2488E9A6DC76}"/>
              </a:ext>
            </a:extLst>
          </p:cNvPr>
          <p:cNvSpPr txBox="1"/>
          <p:nvPr/>
        </p:nvSpPr>
        <p:spPr>
          <a:xfrm>
            <a:off x="1076177" y="2550450"/>
            <a:ext cx="709156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solidFill>
                  <a:srgbClr val="000000"/>
                </a:solidFill>
                <a:latin typeface="Montserrat" pitchFamily="2" charset="0"/>
              </a:rPr>
              <a:t>Выделить память под 2 одномерных массива, их размерности и число (индекс вставки).</a:t>
            </a:r>
          </a:p>
          <a:p>
            <a:pPr marL="285750" indent="-285750">
              <a:buFont typeface="Wingdings" pitchFamily="2" charset="2"/>
              <a:buChar char="§"/>
            </a:pPr>
            <a:endParaRPr lang="ru-RU" dirty="0">
              <a:solidFill>
                <a:srgbClr val="000000"/>
              </a:solidFill>
              <a:effectLst/>
              <a:latin typeface="Montserrat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Ввести 2 массива, индекс вставки.</a:t>
            </a:r>
          </a:p>
          <a:p>
            <a:pPr marL="285750" indent="-285750">
              <a:buFont typeface="Wingdings" pitchFamily="2" charset="2"/>
              <a:buChar char="§"/>
            </a:pPr>
            <a:endParaRPr lang="ru-RU" dirty="0">
              <a:solidFill>
                <a:srgbClr val="000000"/>
              </a:solidFill>
              <a:effectLst/>
              <a:latin typeface="Montserrat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Реализовать вставку</a:t>
            </a:r>
            <a:r>
              <a:rPr lang="en-US" dirty="0">
                <a:solidFill>
                  <a:srgbClr val="000000"/>
                </a:solidFill>
                <a:effectLst/>
                <a:latin typeface="Montserrat" pitchFamily="2" charset="0"/>
              </a:rPr>
              <a:t>.</a:t>
            </a:r>
            <a:endParaRPr lang="ru-RU" dirty="0">
              <a:solidFill>
                <a:srgbClr val="000000"/>
              </a:solidFill>
              <a:effectLst/>
              <a:latin typeface="Montserrat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endParaRPr lang="ru-RU" dirty="0">
              <a:solidFill>
                <a:srgbClr val="000000"/>
              </a:solidFill>
              <a:latin typeface="Montserrat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Вывест</a:t>
            </a:r>
            <a:r>
              <a:rPr lang="ru-RU" dirty="0">
                <a:solidFill>
                  <a:srgbClr val="000000"/>
                </a:solidFill>
                <a:latin typeface="Montserrat" pitchFamily="2" charset="0"/>
              </a:rPr>
              <a:t>и получившийся массив.</a:t>
            </a:r>
            <a:endParaRPr lang="ru-RU" dirty="0">
              <a:solidFill>
                <a:srgbClr val="000000"/>
              </a:solidFill>
              <a:effectLst/>
              <a:latin typeface="Montserrat" pitchFamily="2" charset="0"/>
            </a:endParaRP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22C948F5-1966-9C4E-AE6B-404A4529A4C8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1C3DDD2A-0EA5-0747-95A1-5DF17A6DE8C3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785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099169" y="5365807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174290" y="5780429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C8ED72-8100-A940-A831-ED2A90CA0D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078" y="2927110"/>
            <a:ext cx="6870700" cy="15113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A2958D4-0AF2-C44F-A48D-A86BA07C2CB0}"/>
              </a:ext>
            </a:extLst>
          </p:cNvPr>
          <p:cNvSpPr txBox="1"/>
          <p:nvPr/>
        </p:nvSpPr>
        <p:spPr>
          <a:xfrm>
            <a:off x="2578092" y="5018859"/>
            <a:ext cx="4686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Montserrat" pitchFamily="2" charset="0"/>
              </a:rPr>
              <a:t>Объявление + инициализация</a:t>
            </a: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A745571D-FDA0-494B-B098-9817FFE876E0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A7D669C3-1504-A242-A8E3-E7360EFD85CA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0854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18639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3136798" y="5789143"/>
            <a:ext cx="20063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Исходные данные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846874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602536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2358198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3120447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4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876109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5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631771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6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5387433" y="2132856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A6B2B12-4D5A-B24E-8C90-980A23DC05EA}"/>
              </a:ext>
            </a:extLst>
          </p:cNvPr>
          <p:cNvSpPr/>
          <p:nvPr/>
        </p:nvSpPr>
        <p:spPr>
          <a:xfrm>
            <a:off x="5378687" y="2699081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162608DB-C8D7-F944-ADEA-76F3C670AB2D}"/>
              </a:ext>
            </a:extLst>
          </p:cNvPr>
          <p:cNvSpPr/>
          <p:nvPr/>
        </p:nvSpPr>
        <p:spPr>
          <a:xfrm>
            <a:off x="6134349" y="2699081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E1EC11-0533-5547-855D-707AA9467230}"/>
              </a:ext>
            </a:extLst>
          </p:cNvPr>
          <p:cNvSpPr txBox="1"/>
          <p:nvPr/>
        </p:nvSpPr>
        <p:spPr>
          <a:xfrm>
            <a:off x="6985000" y="3101429"/>
            <a:ext cx="467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>
                    <a:alpha val="60000"/>
                  </a:srgbClr>
                </a:solidFill>
                <a:latin typeface="Montserrat" pitchFamily="2" charset="0"/>
              </a:rPr>
              <a:t>…</a:t>
            </a:r>
            <a:endParaRPr lang="ru-RU" sz="2000" dirty="0">
              <a:solidFill>
                <a:srgbClr val="0070C0">
                  <a:alpha val="60000"/>
                </a:srgbClr>
              </a:solidFill>
              <a:latin typeface="Montserrat" pitchFamily="2" charset="0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E882407-60FB-C84E-865F-22F9646DAA10}"/>
              </a:ext>
            </a:extLst>
          </p:cNvPr>
          <p:cNvSpPr/>
          <p:nvPr/>
        </p:nvSpPr>
        <p:spPr>
          <a:xfrm>
            <a:off x="7438586" y="2699960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9AC44C6-03EF-744F-AD0C-884789774775}"/>
              </a:ext>
            </a:extLst>
          </p:cNvPr>
          <p:cNvSpPr txBox="1"/>
          <p:nvPr/>
        </p:nvSpPr>
        <p:spPr>
          <a:xfrm>
            <a:off x="4828099" y="2036016"/>
            <a:ext cx="67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= 6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D902B7EC-3339-6549-A421-A518B29D2EAE}"/>
              </a:ext>
            </a:extLst>
          </p:cNvPr>
          <p:cNvSpPr/>
          <p:nvPr/>
        </p:nvSpPr>
        <p:spPr>
          <a:xfrm>
            <a:off x="847791" y="396117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  <a:r>
              <a:rPr lang="en-US" sz="2400" b="1" dirty="0">
                <a:latin typeface="Montserrat" pitchFamily="2" charset="0"/>
              </a:rPr>
              <a:t>2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2C4395AF-0EDF-E04E-8895-0D11FFD0AB94}"/>
              </a:ext>
            </a:extLst>
          </p:cNvPr>
          <p:cNvSpPr/>
          <p:nvPr/>
        </p:nvSpPr>
        <p:spPr>
          <a:xfrm>
            <a:off x="1603453" y="396117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13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4661F6E9-7C95-FD4D-8DC4-3015927FF22D}"/>
              </a:ext>
            </a:extLst>
          </p:cNvPr>
          <p:cNvSpPr/>
          <p:nvPr/>
        </p:nvSpPr>
        <p:spPr>
          <a:xfrm>
            <a:off x="2359115" y="396117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14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E2AD349-B408-0D49-B549-B0039D601F6B}"/>
              </a:ext>
            </a:extLst>
          </p:cNvPr>
          <p:cNvSpPr/>
          <p:nvPr/>
        </p:nvSpPr>
        <p:spPr>
          <a:xfrm>
            <a:off x="3121364" y="396117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15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507634A5-1E9C-A242-AFAB-33ABEA475B66}"/>
              </a:ext>
            </a:extLst>
          </p:cNvPr>
          <p:cNvSpPr/>
          <p:nvPr/>
        </p:nvSpPr>
        <p:spPr>
          <a:xfrm>
            <a:off x="3888511" y="396029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14C58E54-C678-DD4B-A653-E26979890ECA}"/>
              </a:ext>
            </a:extLst>
          </p:cNvPr>
          <p:cNvSpPr/>
          <p:nvPr/>
        </p:nvSpPr>
        <p:spPr>
          <a:xfrm>
            <a:off x="4644173" y="396029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1567CD-A210-0E43-87AE-1D9041E140F7}"/>
              </a:ext>
            </a:extLst>
          </p:cNvPr>
          <p:cNvSpPr txBox="1"/>
          <p:nvPr/>
        </p:nvSpPr>
        <p:spPr>
          <a:xfrm>
            <a:off x="5494824" y="4362647"/>
            <a:ext cx="467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>
                    <a:alpha val="60000"/>
                  </a:srgbClr>
                </a:solidFill>
                <a:latin typeface="Montserrat" pitchFamily="2" charset="0"/>
              </a:rPr>
              <a:t>…</a:t>
            </a:r>
            <a:endParaRPr lang="ru-RU" sz="2000" dirty="0">
              <a:solidFill>
                <a:srgbClr val="0070C0">
                  <a:alpha val="60000"/>
                </a:srgbClr>
              </a:solidFill>
              <a:latin typeface="Montserrat" pitchFamily="2" charset="0"/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F0B447C4-F9DB-DA4F-BF5B-AA559DA49E40}"/>
              </a:ext>
            </a:extLst>
          </p:cNvPr>
          <p:cNvSpPr/>
          <p:nvPr/>
        </p:nvSpPr>
        <p:spPr>
          <a:xfrm>
            <a:off x="5948410" y="3961178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3CC36145-5442-2947-B9C0-36F88FAA8E01}"/>
              </a:ext>
            </a:extLst>
          </p:cNvPr>
          <p:cNvCxnSpPr>
            <a:cxnSpLocks/>
          </p:cNvCxnSpPr>
          <p:nvPr/>
        </p:nvCxnSpPr>
        <p:spPr>
          <a:xfrm>
            <a:off x="3876109" y="3501539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AC7843CF-00F9-1B47-842B-8E886DE87350}"/>
              </a:ext>
            </a:extLst>
          </p:cNvPr>
          <p:cNvSpPr txBox="1"/>
          <p:nvPr/>
        </p:nvSpPr>
        <p:spPr>
          <a:xfrm>
            <a:off x="3095097" y="3520608"/>
            <a:ext cx="8771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col = 4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7" name="Полилиния 36">
            <a:extLst>
              <a:ext uri="{FF2B5EF4-FFF2-40B4-BE49-F238E27FC236}">
                <a16:creationId xmlns:a16="http://schemas.microsoft.com/office/drawing/2014/main" id="{83050924-E82A-1447-8F29-FB8BCC82443C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38" name="Полилиния 37">
            <a:extLst>
              <a:ext uri="{FF2B5EF4-FFF2-40B4-BE49-F238E27FC236}">
                <a16:creationId xmlns:a16="http://schemas.microsoft.com/office/drawing/2014/main" id="{E1F314C4-40CA-8243-8E93-2F05A2B57215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0038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18639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321358" y="5777651"/>
            <a:ext cx="45012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0"/>
              </a:rPr>
              <a:t>Копирование значение с позиции вставки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846874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602536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2358198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3120447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4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876109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5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631771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6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5387433" y="2132856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A6B2B12-4D5A-B24E-8C90-980A23DC05EA}"/>
              </a:ext>
            </a:extLst>
          </p:cNvPr>
          <p:cNvSpPr/>
          <p:nvPr/>
        </p:nvSpPr>
        <p:spPr>
          <a:xfrm>
            <a:off x="5378687" y="2699081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162608DB-C8D7-F944-ADEA-76F3C670AB2D}"/>
              </a:ext>
            </a:extLst>
          </p:cNvPr>
          <p:cNvSpPr/>
          <p:nvPr/>
        </p:nvSpPr>
        <p:spPr>
          <a:xfrm>
            <a:off x="6134349" y="2699081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E1EC11-0533-5547-855D-707AA9467230}"/>
              </a:ext>
            </a:extLst>
          </p:cNvPr>
          <p:cNvSpPr txBox="1"/>
          <p:nvPr/>
        </p:nvSpPr>
        <p:spPr>
          <a:xfrm>
            <a:off x="6985000" y="3101429"/>
            <a:ext cx="467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>
                    <a:alpha val="60000"/>
                  </a:srgbClr>
                </a:solidFill>
                <a:latin typeface="Montserrat" pitchFamily="2" charset="0"/>
              </a:rPr>
              <a:t>…</a:t>
            </a:r>
            <a:endParaRPr lang="ru-RU" sz="2000" dirty="0">
              <a:solidFill>
                <a:srgbClr val="0070C0">
                  <a:alpha val="60000"/>
                </a:srgbClr>
              </a:solidFill>
              <a:latin typeface="Montserrat" pitchFamily="2" charset="0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E882407-60FB-C84E-865F-22F9646DAA10}"/>
              </a:ext>
            </a:extLst>
          </p:cNvPr>
          <p:cNvSpPr/>
          <p:nvPr/>
        </p:nvSpPr>
        <p:spPr>
          <a:xfrm>
            <a:off x="7438586" y="2699960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9AC44C6-03EF-744F-AD0C-884789774775}"/>
              </a:ext>
            </a:extLst>
          </p:cNvPr>
          <p:cNvSpPr txBox="1"/>
          <p:nvPr/>
        </p:nvSpPr>
        <p:spPr>
          <a:xfrm>
            <a:off x="4828099" y="2036016"/>
            <a:ext cx="67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= 6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D902B7EC-3339-6549-A421-A518B29D2EAE}"/>
              </a:ext>
            </a:extLst>
          </p:cNvPr>
          <p:cNvSpPr/>
          <p:nvPr/>
        </p:nvSpPr>
        <p:spPr>
          <a:xfrm>
            <a:off x="3120447" y="4075419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2400" b="1" dirty="0">
              <a:latin typeface="Montserrat" pitchFamily="2" charset="0"/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2C4395AF-0EDF-E04E-8895-0D11FFD0AB94}"/>
              </a:ext>
            </a:extLst>
          </p:cNvPr>
          <p:cNvSpPr/>
          <p:nvPr/>
        </p:nvSpPr>
        <p:spPr>
          <a:xfrm>
            <a:off x="3876109" y="4075419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2400" b="1" dirty="0">
              <a:latin typeface="Montserrat" pitchFamily="2" charset="0"/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4661F6E9-7C95-FD4D-8DC4-3015927FF22D}"/>
              </a:ext>
            </a:extLst>
          </p:cNvPr>
          <p:cNvSpPr/>
          <p:nvPr/>
        </p:nvSpPr>
        <p:spPr>
          <a:xfrm>
            <a:off x="4631771" y="4075419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2400" b="1" dirty="0">
              <a:latin typeface="Montserrat" pitchFamily="2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507634A5-1E9C-A242-AFAB-33ABEA475B66}"/>
              </a:ext>
            </a:extLst>
          </p:cNvPr>
          <p:cNvSpPr/>
          <p:nvPr/>
        </p:nvSpPr>
        <p:spPr>
          <a:xfrm>
            <a:off x="5395025" y="407541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14C58E54-C678-DD4B-A653-E26979890ECA}"/>
              </a:ext>
            </a:extLst>
          </p:cNvPr>
          <p:cNvSpPr/>
          <p:nvPr/>
        </p:nvSpPr>
        <p:spPr>
          <a:xfrm>
            <a:off x="6150687" y="407541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1567CD-A210-0E43-87AE-1D9041E140F7}"/>
              </a:ext>
            </a:extLst>
          </p:cNvPr>
          <p:cNvSpPr txBox="1"/>
          <p:nvPr/>
        </p:nvSpPr>
        <p:spPr>
          <a:xfrm>
            <a:off x="7001338" y="4477767"/>
            <a:ext cx="467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>
                    <a:alpha val="60000"/>
                  </a:srgbClr>
                </a:solidFill>
                <a:latin typeface="Montserrat" pitchFamily="2" charset="0"/>
              </a:rPr>
              <a:t>…</a:t>
            </a:r>
            <a:endParaRPr lang="ru-RU" sz="2000" dirty="0">
              <a:solidFill>
                <a:srgbClr val="0070C0">
                  <a:alpha val="60000"/>
                </a:srgbClr>
              </a:solidFill>
              <a:latin typeface="Montserrat" pitchFamily="2" charset="0"/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F0B447C4-F9DB-DA4F-BF5B-AA559DA49E40}"/>
              </a:ext>
            </a:extLst>
          </p:cNvPr>
          <p:cNvSpPr/>
          <p:nvPr/>
        </p:nvSpPr>
        <p:spPr>
          <a:xfrm>
            <a:off x="7454924" y="4076298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3CC36145-5442-2947-B9C0-36F88FAA8E01}"/>
              </a:ext>
            </a:extLst>
          </p:cNvPr>
          <p:cNvCxnSpPr>
            <a:cxnSpLocks/>
          </p:cNvCxnSpPr>
          <p:nvPr/>
        </p:nvCxnSpPr>
        <p:spPr>
          <a:xfrm>
            <a:off x="5387433" y="3501539"/>
            <a:ext cx="0" cy="179966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391156" y="2169593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3072100" y="1863842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CBA9C1-11E1-524C-BF4E-7E0316DB16CE}"/>
              </a:ext>
            </a:extLst>
          </p:cNvPr>
          <p:cNvSpPr txBox="1"/>
          <p:nvPr/>
        </p:nvSpPr>
        <p:spPr>
          <a:xfrm>
            <a:off x="1616917" y="4140223"/>
            <a:ext cx="1722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Буферный массив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7FE101-AD8A-834F-87FA-88F7DB9E3760}"/>
              </a:ext>
            </a:extLst>
          </p:cNvPr>
          <p:cNvSpPr txBox="1"/>
          <p:nvPr/>
        </p:nvSpPr>
        <p:spPr>
          <a:xfrm>
            <a:off x="4631769" y="4915316"/>
            <a:ext cx="9864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- pos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4EE75463-E8E7-544C-8BB1-86D6B7A4A60A}"/>
              </a:ext>
            </a:extLst>
          </p:cNvPr>
          <p:cNvCxnSpPr>
            <a:cxnSpLocks/>
          </p:cNvCxnSpPr>
          <p:nvPr/>
        </p:nvCxnSpPr>
        <p:spPr>
          <a:xfrm>
            <a:off x="3491880" y="3429000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>
            <a:extLst>
              <a:ext uri="{FF2B5EF4-FFF2-40B4-BE49-F238E27FC236}">
                <a16:creationId xmlns:a16="http://schemas.microsoft.com/office/drawing/2014/main" id="{5E44CD45-C50F-3242-AC53-C852DCA3527C}"/>
              </a:ext>
            </a:extLst>
          </p:cNvPr>
          <p:cNvCxnSpPr>
            <a:cxnSpLocks/>
          </p:cNvCxnSpPr>
          <p:nvPr/>
        </p:nvCxnSpPr>
        <p:spPr>
          <a:xfrm>
            <a:off x="4283968" y="3429000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 стрелкой 47">
            <a:extLst>
              <a:ext uri="{FF2B5EF4-FFF2-40B4-BE49-F238E27FC236}">
                <a16:creationId xmlns:a16="http://schemas.microsoft.com/office/drawing/2014/main" id="{BF34E7D7-5345-F64F-8094-F8AA62B45E68}"/>
              </a:ext>
            </a:extLst>
          </p:cNvPr>
          <p:cNvCxnSpPr>
            <a:cxnSpLocks/>
          </p:cNvCxnSpPr>
          <p:nvPr/>
        </p:nvCxnSpPr>
        <p:spPr>
          <a:xfrm>
            <a:off x="5004048" y="3429000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Полилиния 39">
            <a:extLst>
              <a:ext uri="{FF2B5EF4-FFF2-40B4-BE49-F238E27FC236}">
                <a16:creationId xmlns:a16="http://schemas.microsoft.com/office/drawing/2014/main" id="{FA3423F5-A174-5D4C-9B34-871733A3460D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42" name="Полилиния 41">
            <a:extLst>
              <a:ext uri="{FF2B5EF4-FFF2-40B4-BE49-F238E27FC236}">
                <a16:creationId xmlns:a16="http://schemas.microsoft.com/office/drawing/2014/main" id="{3C0682CD-CF9A-5245-BEF4-9B9AE5B5D697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4968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18639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вариант: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846874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602536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2358198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3120447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4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876109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5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631771" y="2702983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6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5387433" y="2132856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A6B2B12-4D5A-B24E-8C90-980A23DC05EA}"/>
              </a:ext>
            </a:extLst>
          </p:cNvPr>
          <p:cNvSpPr/>
          <p:nvPr/>
        </p:nvSpPr>
        <p:spPr>
          <a:xfrm>
            <a:off x="5378687" y="2699081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162608DB-C8D7-F944-ADEA-76F3C670AB2D}"/>
              </a:ext>
            </a:extLst>
          </p:cNvPr>
          <p:cNvSpPr/>
          <p:nvPr/>
        </p:nvSpPr>
        <p:spPr>
          <a:xfrm>
            <a:off x="6134349" y="2699081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E1EC11-0533-5547-855D-707AA9467230}"/>
              </a:ext>
            </a:extLst>
          </p:cNvPr>
          <p:cNvSpPr txBox="1"/>
          <p:nvPr/>
        </p:nvSpPr>
        <p:spPr>
          <a:xfrm>
            <a:off x="6985000" y="3101429"/>
            <a:ext cx="467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>
                    <a:alpha val="60000"/>
                  </a:srgbClr>
                </a:solidFill>
                <a:latin typeface="Montserrat" pitchFamily="2" charset="0"/>
              </a:rPr>
              <a:t>…</a:t>
            </a:r>
            <a:endParaRPr lang="ru-RU" sz="2000" dirty="0">
              <a:solidFill>
                <a:srgbClr val="0070C0">
                  <a:alpha val="60000"/>
                </a:srgbClr>
              </a:solidFill>
              <a:latin typeface="Montserrat" pitchFamily="2" charset="0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E882407-60FB-C84E-865F-22F9646DAA10}"/>
              </a:ext>
            </a:extLst>
          </p:cNvPr>
          <p:cNvSpPr/>
          <p:nvPr/>
        </p:nvSpPr>
        <p:spPr>
          <a:xfrm>
            <a:off x="7438586" y="2699960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9AC44C6-03EF-744F-AD0C-884789774775}"/>
              </a:ext>
            </a:extLst>
          </p:cNvPr>
          <p:cNvSpPr txBox="1"/>
          <p:nvPr/>
        </p:nvSpPr>
        <p:spPr>
          <a:xfrm>
            <a:off x="4828099" y="2036016"/>
            <a:ext cx="67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= 6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D902B7EC-3339-6549-A421-A518B29D2EAE}"/>
              </a:ext>
            </a:extLst>
          </p:cNvPr>
          <p:cNvSpPr/>
          <p:nvPr/>
        </p:nvSpPr>
        <p:spPr>
          <a:xfrm>
            <a:off x="3120447" y="4075419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4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2C4395AF-0EDF-E04E-8895-0D11FFD0AB94}"/>
              </a:ext>
            </a:extLst>
          </p:cNvPr>
          <p:cNvSpPr/>
          <p:nvPr/>
        </p:nvSpPr>
        <p:spPr>
          <a:xfrm>
            <a:off x="3876109" y="4075419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5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4661F6E9-7C95-FD4D-8DC4-3015927FF22D}"/>
              </a:ext>
            </a:extLst>
          </p:cNvPr>
          <p:cNvSpPr/>
          <p:nvPr/>
        </p:nvSpPr>
        <p:spPr>
          <a:xfrm>
            <a:off x="4631771" y="4075419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6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507634A5-1E9C-A242-AFAB-33ABEA475B66}"/>
              </a:ext>
            </a:extLst>
          </p:cNvPr>
          <p:cNvSpPr/>
          <p:nvPr/>
        </p:nvSpPr>
        <p:spPr>
          <a:xfrm>
            <a:off x="5395025" y="407541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14C58E54-C678-DD4B-A653-E26979890ECA}"/>
              </a:ext>
            </a:extLst>
          </p:cNvPr>
          <p:cNvSpPr/>
          <p:nvPr/>
        </p:nvSpPr>
        <p:spPr>
          <a:xfrm>
            <a:off x="6150687" y="407541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1567CD-A210-0E43-87AE-1D9041E140F7}"/>
              </a:ext>
            </a:extLst>
          </p:cNvPr>
          <p:cNvSpPr txBox="1"/>
          <p:nvPr/>
        </p:nvSpPr>
        <p:spPr>
          <a:xfrm>
            <a:off x="7001338" y="4477767"/>
            <a:ext cx="467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>
                    <a:alpha val="60000"/>
                  </a:srgbClr>
                </a:solidFill>
                <a:latin typeface="Montserrat" pitchFamily="2" charset="0"/>
              </a:rPr>
              <a:t>…</a:t>
            </a:r>
            <a:endParaRPr lang="ru-RU" sz="2000" dirty="0">
              <a:solidFill>
                <a:srgbClr val="0070C0">
                  <a:alpha val="60000"/>
                </a:srgbClr>
              </a:solidFill>
              <a:latin typeface="Montserrat" pitchFamily="2" charset="0"/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F0B447C4-F9DB-DA4F-BF5B-AA559DA49E40}"/>
              </a:ext>
            </a:extLst>
          </p:cNvPr>
          <p:cNvSpPr/>
          <p:nvPr/>
        </p:nvSpPr>
        <p:spPr>
          <a:xfrm>
            <a:off x="7454924" y="4076298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3CC36145-5442-2947-B9C0-36F88FAA8E01}"/>
              </a:ext>
            </a:extLst>
          </p:cNvPr>
          <p:cNvCxnSpPr>
            <a:cxnSpLocks/>
          </p:cNvCxnSpPr>
          <p:nvPr/>
        </p:nvCxnSpPr>
        <p:spPr>
          <a:xfrm>
            <a:off x="5387433" y="3501539"/>
            <a:ext cx="0" cy="179966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391156" y="2169593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3072100" y="1863842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CBA9C1-11E1-524C-BF4E-7E0316DB16CE}"/>
              </a:ext>
            </a:extLst>
          </p:cNvPr>
          <p:cNvSpPr txBox="1"/>
          <p:nvPr/>
        </p:nvSpPr>
        <p:spPr>
          <a:xfrm>
            <a:off x="1616917" y="4140223"/>
            <a:ext cx="1722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Буферный массив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7FE101-AD8A-834F-87FA-88F7DB9E3760}"/>
              </a:ext>
            </a:extLst>
          </p:cNvPr>
          <p:cNvSpPr txBox="1"/>
          <p:nvPr/>
        </p:nvSpPr>
        <p:spPr>
          <a:xfrm>
            <a:off x="4631769" y="4915316"/>
            <a:ext cx="9864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- pos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4EE75463-E8E7-544C-8BB1-86D6B7A4A60A}"/>
              </a:ext>
            </a:extLst>
          </p:cNvPr>
          <p:cNvCxnSpPr>
            <a:cxnSpLocks/>
          </p:cNvCxnSpPr>
          <p:nvPr/>
        </p:nvCxnSpPr>
        <p:spPr>
          <a:xfrm>
            <a:off x="3491880" y="3429000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>
            <a:extLst>
              <a:ext uri="{FF2B5EF4-FFF2-40B4-BE49-F238E27FC236}">
                <a16:creationId xmlns:a16="http://schemas.microsoft.com/office/drawing/2014/main" id="{5E44CD45-C50F-3242-AC53-C852DCA3527C}"/>
              </a:ext>
            </a:extLst>
          </p:cNvPr>
          <p:cNvCxnSpPr>
            <a:cxnSpLocks/>
          </p:cNvCxnSpPr>
          <p:nvPr/>
        </p:nvCxnSpPr>
        <p:spPr>
          <a:xfrm>
            <a:off x="4283968" y="3429000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 стрелкой 47">
            <a:extLst>
              <a:ext uri="{FF2B5EF4-FFF2-40B4-BE49-F238E27FC236}">
                <a16:creationId xmlns:a16="http://schemas.microsoft.com/office/drawing/2014/main" id="{BF34E7D7-5345-F64F-8094-F8AA62B45E68}"/>
              </a:ext>
            </a:extLst>
          </p:cNvPr>
          <p:cNvCxnSpPr>
            <a:cxnSpLocks/>
          </p:cNvCxnSpPr>
          <p:nvPr/>
        </p:nvCxnSpPr>
        <p:spPr>
          <a:xfrm>
            <a:off x="5004048" y="3429000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4E99420-237A-0F48-B32D-230F9E7FBB21}"/>
              </a:ext>
            </a:extLst>
          </p:cNvPr>
          <p:cNvSpPr txBox="1"/>
          <p:nvPr/>
        </p:nvSpPr>
        <p:spPr>
          <a:xfrm>
            <a:off x="2321358" y="5777651"/>
            <a:ext cx="45012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0"/>
              </a:rPr>
              <a:t>Копирование значение с позиции вставки</a:t>
            </a:r>
          </a:p>
        </p:txBody>
      </p:sp>
      <p:sp>
        <p:nvSpPr>
          <p:cNvPr id="40" name="Полилиния 39">
            <a:extLst>
              <a:ext uri="{FF2B5EF4-FFF2-40B4-BE49-F238E27FC236}">
                <a16:creationId xmlns:a16="http://schemas.microsoft.com/office/drawing/2014/main" id="{6A42AC05-CBBA-8449-A0E1-F8A3D42C4A02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43" name="Полилиния 42">
            <a:extLst>
              <a:ext uri="{FF2B5EF4-FFF2-40B4-BE49-F238E27FC236}">
                <a16:creationId xmlns:a16="http://schemas.microsoft.com/office/drawing/2014/main" id="{0E7350C1-E0E4-1140-ADCC-3C08AC35DC3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4627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18639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595645" y="5950491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Вставка значений в исходный массив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47395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229614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1985276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747525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4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503187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5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258849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6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082672" y="2465325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018234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2699178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8533E1EA-CBA6-2646-9692-7492FE4597AF}"/>
              </a:ext>
            </a:extLst>
          </p:cNvPr>
          <p:cNvSpPr/>
          <p:nvPr/>
        </p:nvSpPr>
        <p:spPr>
          <a:xfrm>
            <a:off x="5025533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9CE43581-F07E-9B47-9969-99DE1B6D4D48}"/>
              </a:ext>
            </a:extLst>
          </p:cNvPr>
          <p:cNvSpPr/>
          <p:nvPr/>
        </p:nvSpPr>
        <p:spPr>
          <a:xfrm>
            <a:off x="579269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9E6CC912-D694-0846-A090-672CFCD14585}"/>
              </a:ext>
            </a:extLst>
          </p:cNvPr>
          <p:cNvSpPr/>
          <p:nvPr/>
        </p:nvSpPr>
        <p:spPr>
          <a:xfrm>
            <a:off x="6559851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833B38FE-F686-4346-A657-B4DE3EED00CA}"/>
              </a:ext>
            </a:extLst>
          </p:cNvPr>
          <p:cNvSpPr/>
          <p:nvPr/>
        </p:nvSpPr>
        <p:spPr>
          <a:xfrm>
            <a:off x="7327010" y="291872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158180" y="2458117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60" name="Прямоугольник 59">
            <a:extLst>
              <a:ext uri="{FF2B5EF4-FFF2-40B4-BE49-F238E27FC236}">
                <a16:creationId xmlns:a16="http://schemas.microsoft.com/office/drawing/2014/main" id="{45ACCE0F-980F-5640-ABD7-23868D32FBCD}"/>
              </a:ext>
            </a:extLst>
          </p:cNvPr>
          <p:cNvSpPr/>
          <p:nvPr/>
        </p:nvSpPr>
        <p:spPr>
          <a:xfrm>
            <a:off x="2740938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  <a:r>
              <a:rPr lang="en-US" sz="2400" b="1" dirty="0">
                <a:latin typeface="Montserrat" pitchFamily="2" charset="0"/>
              </a:rPr>
              <a:t>2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61" name="Прямоугольник 60">
            <a:extLst>
              <a:ext uri="{FF2B5EF4-FFF2-40B4-BE49-F238E27FC236}">
                <a16:creationId xmlns:a16="http://schemas.microsoft.com/office/drawing/2014/main" id="{C10E6A22-8AD4-FA4E-AD25-6F47FF182F47}"/>
              </a:ext>
            </a:extLst>
          </p:cNvPr>
          <p:cNvSpPr/>
          <p:nvPr/>
        </p:nvSpPr>
        <p:spPr>
          <a:xfrm>
            <a:off x="3496600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13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62" name="Прямоугольник 61">
            <a:extLst>
              <a:ext uri="{FF2B5EF4-FFF2-40B4-BE49-F238E27FC236}">
                <a16:creationId xmlns:a16="http://schemas.microsoft.com/office/drawing/2014/main" id="{AD7EDEBA-D18E-6241-9554-29124D68EB87}"/>
              </a:ext>
            </a:extLst>
          </p:cNvPr>
          <p:cNvSpPr/>
          <p:nvPr/>
        </p:nvSpPr>
        <p:spPr>
          <a:xfrm>
            <a:off x="4252262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14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63" name="Прямоугольник 62">
            <a:extLst>
              <a:ext uri="{FF2B5EF4-FFF2-40B4-BE49-F238E27FC236}">
                <a16:creationId xmlns:a16="http://schemas.microsoft.com/office/drawing/2014/main" id="{9AFF8F8F-9834-9A4F-AE3D-411948328AE0}"/>
              </a:ext>
            </a:extLst>
          </p:cNvPr>
          <p:cNvSpPr/>
          <p:nvPr/>
        </p:nvSpPr>
        <p:spPr>
          <a:xfrm>
            <a:off x="5014511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15</a:t>
            </a:r>
            <a:endParaRPr lang="ru-RU" sz="2400" b="1" dirty="0">
              <a:latin typeface="Montserrat" pitchFamily="2" charset="0"/>
            </a:endParaRPr>
          </a:p>
        </p:txBody>
      </p: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2D76C02F-B45F-2340-8863-D828DF4E08A4}"/>
              </a:ext>
            </a:extLst>
          </p:cNvPr>
          <p:cNvCxnSpPr>
            <a:cxnSpLocks/>
          </p:cNvCxnSpPr>
          <p:nvPr/>
        </p:nvCxnSpPr>
        <p:spPr>
          <a:xfrm>
            <a:off x="5769256" y="3949059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Прямая со стрелкой 69">
            <a:extLst>
              <a:ext uri="{FF2B5EF4-FFF2-40B4-BE49-F238E27FC236}">
                <a16:creationId xmlns:a16="http://schemas.microsoft.com/office/drawing/2014/main" id="{3A4C48EF-7773-9F41-8D1D-9F091CED76F6}"/>
              </a:ext>
            </a:extLst>
          </p:cNvPr>
          <p:cNvCxnSpPr>
            <a:cxnSpLocks/>
          </p:cNvCxnSpPr>
          <p:nvPr/>
        </p:nvCxnSpPr>
        <p:spPr>
          <a:xfrm rot="10800000">
            <a:off x="3119603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Прямая со стрелкой 70">
            <a:extLst>
              <a:ext uri="{FF2B5EF4-FFF2-40B4-BE49-F238E27FC236}">
                <a16:creationId xmlns:a16="http://schemas.microsoft.com/office/drawing/2014/main" id="{6AFE318A-28D3-6A41-8E97-95C7A32EFF13}"/>
              </a:ext>
            </a:extLst>
          </p:cNvPr>
          <p:cNvCxnSpPr>
            <a:cxnSpLocks/>
          </p:cNvCxnSpPr>
          <p:nvPr/>
        </p:nvCxnSpPr>
        <p:spPr>
          <a:xfrm rot="10800000">
            <a:off x="3911691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Прямая со стрелкой 71">
            <a:extLst>
              <a:ext uri="{FF2B5EF4-FFF2-40B4-BE49-F238E27FC236}">
                <a16:creationId xmlns:a16="http://schemas.microsoft.com/office/drawing/2014/main" id="{4385E9E5-1609-4249-B5A5-4B7570C2E54E}"/>
              </a:ext>
            </a:extLst>
          </p:cNvPr>
          <p:cNvCxnSpPr>
            <a:cxnSpLocks/>
          </p:cNvCxnSpPr>
          <p:nvPr/>
        </p:nvCxnSpPr>
        <p:spPr>
          <a:xfrm rot="10800000">
            <a:off x="4631771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Прямая со стрелкой 72">
            <a:extLst>
              <a:ext uri="{FF2B5EF4-FFF2-40B4-BE49-F238E27FC236}">
                <a16:creationId xmlns:a16="http://schemas.microsoft.com/office/drawing/2014/main" id="{FD643603-3370-6D4C-B865-05301378784F}"/>
              </a:ext>
            </a:extLst>
          </p:cNvPr>
          <p:cNvCxnSpPr>
            <a:cxnSpLocks/>
          </p:cNvCxnSpPr>
          <p:nvPr/>
        </p:nvCxnSpPr>
        <p:spPr>
          <a:xfrm rot="10800000">
            <a:off x="5364088" y="3717032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51A7D2C6-ADA0-474D-9F99-008D8A1EDE21}"/>
              </a:ext>
            </a:extLst>
          </p:cNvPr>
          <p:cNvSpPr txBox="1"/>
          <p:nvPr/>
        </p:nvSpPr>
        <p:spPr>
          <a:xfrm>
            <a:off x="1437539" y="4438472"/>
            <a:ext cx="1404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Массив вставки</a:t>
            </a:r>
          </a:p>
        </p:txBody>
      </p:sp>
      <p:sp>
        <p:nvSpPr>
          <p:cNvPr id="40" name="Полилиния 39">
            <a:extLst>
              <a:ext uri="{FF2B5EF4-FFF2-40B4-BE49-F238E27FC236}">
                <a16:creationId xmlns:a16="http://schemas.microsoft.com/office/drawing/2014/main" id="{5CE4AF4E-49BE-3A4A-8FEC-1CA9C36474D2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41" name="Полилиния 40">
            <a:extLst>
              <a:ext uri="{FF2B5EF4-FFF2-40B4-BE49-F238E27FC236}">
                <a16:creationId xmlns:a16="http://schemas.microsoft.com/office/drawing/2014/main" id="{0D0BF41F-8639-C748-AEC0-995FEAA782C5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3411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18639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595645" y="5856845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Вставка значений в исходный массив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47395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229614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1985276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747525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12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503187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13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258849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14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082672" y="2465325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018234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2699178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8533E1EA-CBA6-2646-9692-7492FE4597AF}"/>
              </a:ext>
            </a:extLst>
          </p:cNvPr>
          <p:cNvSpPr/>
          <p:nvPr/>
        </p:nvSpPr>
        <p:spPr>
          <a:xfrm>
            <a:off x="5025533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15</a:t>
            </a:r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9CE43581-F07E-9B47-9969-99DE1B6D4D48}"/>
              </a:ext>
            </a:extLst>
          </p:cNvPr>
          <p:cNvSpPr/>
          <p:nvPr/>
        </p:nvSpPr>
        <p:spPr>
          <a:xfrm>
            <a:off x="579269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9E6CC912-D694-0846-A090-672CFCD14585}"/>
              </a:ext>
            </a:extLst>
          </p:cNvPr>
          <p:cNvSpPr/>
          <p:nvPr/>
        </p:nvSpPr>
        <p:spPr>
          <a:xfrm>
            <a:off x="6559851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833B38FE-F686-4346-A657-B4DE3EED00CA}"/>
              </a:ext>
            </a:extLst>
          </p:cNvPr>
          <p:cNvSpPr/>
          <p:nvPr/>
        </p:nvSpPr>
        <p:spPr>
          <a:xfrm>
            <a:off x="7327010" y="291872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158180" y="2458117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60" name="Прямоугольник 59">
            <a:extLst>
              <a:ext uri="{FF2B5EF4-FFF2-40B4-BE49-F238E27FC236}">
                <a16:creationId xmlns:a16="http://schemas.microsoft.com/office/drawing/2014/main" id="{45ACCE0F-980F-5640-ABD7-23868D32FBCD}"/>
              </a:ext>
            </a:extLst>
          </p:cNvPr>
          <p:cNvSpPr/>
          <p:nvPr/>
        </p:nvSpPr>
        <p:spPr>
          <a:xfrm>
            <a:off x="2740938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  <a:r>
              <a:rPr lang="en-US" sz="2400" b="1" dirty="0">
                <a:latin typeface="Montserrat" pitchFamily="2" charset="0"/>
              </a:rPr>
              <a:t>2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61" name="Прямоугольник 60">
            <a:extLst>
              <a:ext uri="{FF2B5EF4-FFF2-40B4-BE49-F238E27FC236}">
                <a16:creationId xmlns:a16="http://schemas.microsoft.com/office/drawing/2014/main" id="{C10E6A22-8AD4-FA4E-AD25-6F47FF182F47}"/>
              </a:ext>
            </a:extLst>
          </p:cNvPr>
          <p:cNvSpPr/>
          <p:nvPr/>
        </p:nvSpPr>
        <p:spPr>
          <a:xfrm>
            <a:off x="3496600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13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62" name="Прямоугольник 61">
            <a:extLst>
              <a:ext uri="{FF2B5EF4-FFF2-40B4-BE49-F238E27FC236}">
                <a16:creationId xmlns:a16="http://schemas.microsoft.com/office/drawing/2014/main" id="{AD7EDEBA-D18E-6241-9554-29124D68EB87}"/>
              </a:ext>
            </a:extLst>
          </p:cNvPr>
          <p:cNvSpPr/>
          <p:nvPr/>
        </p:nvSpPr>
        <p:spPr>
          <a:xfrm>
            <a:off x="4252262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14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63" name="Прямоугольник 62">
            <a:extLst>
              <a:ext uri="{FF2B5EF4-FFF2-40B4-BE49-F238E27FC236}">
                <a16:creationId xmlns:a16="http://schemas.microsoft.com/office/drawing/2014/main" id="{9AFF8F8F-9834-9A4F-AE3D-411948328AE0}"/>
              </a:ext>
            </a:extLst>
          </p:cNvPr>
          <p:cNvSpPr/>
          <p:nvPr/>
        </p:nvSpPr>
        <p:spPr>
          <a:xfrm>
            <a:off x="5014511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15</a:t>
            </a:r>
            <a:endParaRPr lang="ru-RU" sz="2400" b="1" dirty="0">
              <a:latin typeface="Montserrat" pitchFamily="2" charset="0"/>
            </a:endParaRPr>
          </a:p>
        </p:txBody>
      </p: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2D76C02F-B45F-2340-8863-D828DF4E08A4}"/>
              </a:ext>
            </a:extLst>
          </p:cNvPr>
          <p:cNvCxnSpPr>
            <a:cxnSpLocks/>
          </p:cNvCxnSpPr>
          <p:nvPr/>
        </p:nvCxnSpPr>
        <p:spPr>
          <a:xfrm>
            <a:off x="5769256" y="3949059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Прямая со стрелкой 69">
            <a:extLst>
              <a:ext uri="{FF2B5EF4-FFF2-40B4-BE49-F238E27FC236}">
                <a16:creationId xmlns:a16="http://schemas.microsoft.com/office/drawing/2014/main" id="{3A4C48EF-7773-9F41-8D1D-9F091CED76F6}"/>
              </a:ext>
            </a:extLst>
          </p:cNvPr>
          <p:cNvCxnSpPr>
            <a:cxnSpLocks/>
          </p:cNvCxnSpPr>
          <p:nvPr/>
        </p:nvCxnSpPr>
        <p:spPr>
          <a:xfrm rot="10800000">
            <a:off x="3119603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Прямая со стрелкой 70">
            <a:extLst>
              <a:ext uri="{FF2B5EF4-FFF2-40B4-BE49-F238E27FC236}">
                <a16:creationId xmlns:a16="http://schemas.microsoft.com/office/drawing/2014/main" id="{6AFE318A-28D3-6A41-8E97-95C7A32EFF13}"/>
              </a:ext>
            </a:extLst>
          </p:cNvPr>
          <p:cNvCxnSpPr>
            <a:cxnSpLocks/>
          </p:cNvCxnSpPr>
          <p:nvPr/>
        </p:nvCxnSpPr>
        <p:spPr>
          <a:xfrm rot="10800000">
            <a:off x="3911691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Прямая со стрелкой 71">
            <a:extLst>
              <a:ext uri="{FF2B5EF4-FFF2-40B4-BE49-F238E27FC236}">
                <a16:creationId xmlns:a16="http://schemas.microsoft.com/office/drawing/2014/main" id="{4385E9E5-1609-4249-B5A5-4B7570C2E54E}"/>
              </a:ext>
            </a:extLst>
          </p:cNvPr>
          <p:cNvCxnSpPr>
            <a:cxnSpLocks/>
          </p:cNvCxnSpPr>
          <p:nvPr/>
        </p:nvCxnSpPr>
        <p:spPr>
          <a:xfrm rot="10800000">
            <a:off x="4631771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Прямая со стрелкой 72">
            <a:extLst>
              <a:ext uri="{FF2B5EF4-FFF2-40B4-BE49-F238E27FC236}">
                <a16:creationId xmlns:a16="http://schemas.microsoft.com/office/drawing/2014/main" id="{FD643603-3370-6D4C-B865-05301378784F}"/>
              </a:ext>
            </a:extLst>
          </p:cNvPr>
          <p:cNvCxnSpPr>
            <a:cxnSpLocks/>
          </p:cNvCxnSpPr>
          <p:nvPr/>
        </p:nvCxnSpPr>
        <p:spPr>
          <a:xfrm rot="10800000">
            <a:off x="5364088" y="3717032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00F19F-8A91-9945-BA03-F6FF57BFCE5E}"/>
              </a:ext>
            </a:extLst>
          </p:cNvPr>
          <p:cNvSpPr txBox="1"/>
          <p:nvPr/>
        </p:nvSpPr>
        <p:spPr>
          <a:xfrm>
            <a:off x="1437539" y="4438472"/>
            <a:ext cx="1404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Массив вставки</a:t>
            </a:r>
          </a:p>
        </p:txBody>
      </p:sp>
      <p:sp>
        <p:nvSpPr>
          <p:cNvPr id="35" name="Полилиния 34">
            <a:extLst>
              <a:ext uri="{FF2B5EF4-FFF2-40B4-BE49-F238E27FC236}">
                <a16:creationId xmlns:a16="http://schemas.microsoft.com/office/drawing/2014/main" id="{5EA473D2-3773-424F-85DB-7F500BE49B2B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36" name="Полилиния 35">
            <a:extLst>
              <a:ext uri="{FF2B5EF4-FFF2-40B4-BE49-F238E27FC236}">
                <a16:creationId xmlns:a16="http://schemas.microsoft.com/office/drawing/2014/main" id="{8B154805-9909-4A4F-BEE0-C79A2BF1162E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7537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18639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595645" y="5950491"/>
            <a:ext cx="3952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Вставка значений в исходный массив</a:t>
            </a:r>
            <a:r>
              <a:rPr lang="en-US" sz="1400" dirty="0">
                <a:latin typeface="Montserrat" pitchFamily="2" charset="0"/>
              </a:rPr>
              <a:t> </a:t>
            </a:r>
            <a:r>
              <a:rPr lang="ru-RU" sz="1400" dirty="0">
                <a:latin typeface="Montserrat" pitchFamily="2" charset="0"/>
              </a:rPr>
              <a:t>из буфера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47395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229614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1985276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747525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12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503187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13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258849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14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082672" y="2490793"/>
            <a:ext cx="0" cy="27323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6100251" y="2355851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5632300" y="2028022"/>
            <a:ext cx="13769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</a:t>
            </a:r>
            <a:r>
              <a:rPr lang="ru-RU" sz="1400" dirty="0">
                <a:latin typeface="Montserrat" pitchFamily="2" charset="0"/>
              </a:rPr>
              <a:t>+= </a:t>
            </a:r>
            <a:r>
              <a:rPr lang="en-US" sz="1400" dirty="0">
                <a:latin typeface="Montserrat" pitchFamily="2" charset="0"/>
              </a:rPr>
              <a:t>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8533E1EA-CBA6-2646-9692-7492FE4597AF}"/>
              </a:ext>
            </a:extLst>
          </p:cNvPr>
          <p:cNvSpPr/>
          <p:nvPr/>
        </p:nvSpPr>
        <p:spPr>
          <a:xfrm>
            <a:off x="5025533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15</a:t>
            </a:r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9CE43581-F07E-9B47-9969-99DE1B6D4D48}"/>
              </a:ext>
            </a:extLst>
          </p:cNvPr>
          <p:cNvSpPr/>
          <p:nvPr/>
        </p:nvSpPr>
        <p:spPr>
          <a:xfrm>
            <a:off x="579269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9E6CC912-D694-0846-A090-672CFCD14585}"/>
              </a:ext>
            </a:extLst>
          </p:cNvPr>
          <p:cNvSpPr/>
          <p:nvPr/>
        </p:nvSpPr>
        <p:spPr>
          <a:xfrm>
            <a:off x="6559851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833B38FE-F686-4346-A657-B4DE3EED00CA}"/>
              </a:ext>
            </a:extLst>
          </p:cNvPr>
          <p:cNvSpPr/>
          <p:nvPr/>
        </p:nvSpPr>
        <p:spPr>
          <a:xfrm>
            <a:off x="7327010" y="291872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0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177546" y="2490793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FB07A6AB-A067-F64F-8CF4-C63B9D99EF41}"/>
              </a:ext>
            </a:extLst>
          </p:cNvPr>
          <p:cNvSpPr/>
          <p:nvPr/>
        </p:nvSpPr>
        <p:spPr>
          <a:xfrm>
            <a:off x="5804189" y="434492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4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D28937FE-404D-2044-99F0-DA0759613E8B}"/>
              </a:ext>
            </a:extLst>
          </p:cNvPr>
          <p:cNvSpPr/>
          <p:nvPr/>
        </p:nvSpPr>
        <p:spPr>
          <a:xfrm>
            <a:off x="6559851" y="434492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5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35044A59-ACFA-8A47-8D60-C96B96F71544}"/>
              </a:ext>
            </a:extLst>
          </p:cNvPr>
          <p:cNvSpPr/>
          <p:nvPr/>
        </p:nvSpPr>
        <p:spPr>
          <a:xfrm>
            <a:off x="7315513" y="434492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6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21" name="Открывающая фигурная скобка 20">
            <a:extLst>
              <a:ext uri="{FF2B5EF4-FFF2-40B4-BE49-F238E27FC236}">
                <a16:creationId xmlns:a16="http://schemas.microsoft.com/office/drawing/2014/main" id="{8BFC811C-69A6-AD4A-BC72-E96E67036A16}"/>
              </a:ext>
            </a:extLst>
          </p:cNvPr>
          <p:cNvSpPr/>
          <p:nvPr/>
        </p:nvSpPr>
        <p:spPr>
          <a:xfrm rot="5400000">
            <a:off x="4032772" y="1056862"/>
            <a:ext cx="472470" cy="3056139"/>
          </a:xfrm>
          <a:prstGeom prst="leftBrace">
            <a:avLst>
              <a:gd name="adj1" fmla="val 8333"/>
              <a:gd name="adj2" fmla="val 5057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2150242-BC79-274D-BE6C-6D4C3BA45729}"/>
              </a:ext>
            </a:extLst>
          </p:cNvPr>
          <p:cNvSpPr txBox="1"/>
          <p:nvPr/>
        </p:nvSpPr>
        <p:spPr>
          <a:xfrm>
            <a:off x="4017922" y="2031357"/>
            <a:ext cx="6080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col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51" name="Прямая со стрелкой 50">
            <a:extLst>
              <a:ext uri="{FF2B5EF4-FFF2-40B4-BE49-F238E27FC236}">
                <a16:creationId xmlns:a16="http://schemas.microsoft.com/office/drawing/2014/main" id="{87A4D3AA-F8F8-7F4D-8694-F2C283DDE04A}"/>
              </a:ext>
            </a:extLst>
          </p:cNvPr>
          <p:cNvCxnSpPr>
            <a:cxnSpLocks/>
          </p:cNvCxnSpPr>
          <p:nvPr/>
        </p:nvCxnSpPr>
        <p:spPr>
          <a:xfrm rot="10800000">
            <a:off x="6077045" y="3672612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B7E531B8-EA97-2E40-B655-C2A985C312AB}"/>
              </a:ext>
            </a:extLst>
          </p:cNvPr>
          <p:cNvCxnSpPr>
            <a:cxnSpLocks/>
          </p:cNvCxnSpPr>
          <p:nvPr/>
        </p:nvCxnSpPr>
        <p:spPr>
          <a:xfrm rot="10800000">
            <a:off x="6869133" y="3672612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52">
            <a:extLst>
              <a:ext uri="{FF2B5EF4-FFF2-40B4-BE49-F238E27FC236}">
                <a16:creationId xmlns:a16="http://schemas.microsoft.com/office/drawing/2014/main" id="{2ABE4F3B-551D-C643-A175-8F32E45A0F85}"/>
              </a:ext>
            </a:extLst>
          </p:cNvPr>
          <p:cNvCxnSpPr>
            <a:cxnSpLocks/>
          </p:cNvCxnSpPr>
          <p:nvPr/>
        </p:nvCxnSpPr>
        <p:spPr>
          <a:xfrm rot="10800000">
            <a:off x="7589213" y="3672612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336C4025-008A-6242-A3F3-880C3F37D33A}"/>
              </a:ext>
            </a:extLst>
          </p:cNvPr>
          <p:cNvSpPr txBox="1"/>
          <p:nvPr/>
        </p:nvSpPr>
        <p:spPr>
          <a:xfrm>
            <a:off x="4279172" y="4416199"/>
            <a:ext cx="1722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Буферный массив</a:t>
            </a:r>
          </a:p>
        </p:txBody>
      </p:sp>
      <p:sp>
        <p:nvSpPr>
          <p:cNvPr id="38" name="Полилиния 37">
            <a:extLst>
              <a:ext uri="{FF2B5EF4-FFF2-40B4-BE49-F238E27FC236}">
                <a16:creationId xmlns:a16="http://schemas.microsoft.com/office/drawing/2014/main" id="{5050E96D-2874-0941-B20D-98A091DAE4DB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39" name="Полилиния 38">
            <a:extLst>
              <a:ext uri="{FF2B5EF4-FFF2-40B4-BE49-F238E27FC236}">
                <a16:creationId xmlns:a16="http://schemas.microsoft.com/office/drawing/2014/main" id="{8CC38FCA-BF2D-DD47-AA3E-773A963F9AD0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097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18639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791043" y="5318426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Вывод получившегося массива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636357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392019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2147681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909930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12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665592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13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421254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14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245077" y="3210952"/>
            <a:ext cx="0" cy="158627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6262656" y="3076010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5794705" y="2748181"/>
            <a:ext cx="13769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</a:t>
            </a:r>
            <a:r>
              <a:rPr lang="ru-RU" sz="1400" dirty="0">
                <a:latin typeface="Montserrat" pitchFamily="2" charset="0"/>
              </a:rPr>
              <a:t>+= </a:t>
            </a:r>
            <a:r>
              <a:rPr lang="en-US" sz="1400" dirty="0">
                <a:latin typeface="Montserrat" pitchFamily="2" charset="0"/>
              </a:rPr>
              <a:t>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8533E1EA-CBA6-2646-9692-7492FE4597AF}"/>
              </a:ext>
            </a:extLst>
          </p:cNvPr>
          <p:cNvSpPr/>
          <p:nvPr/>
        </p:nvSpPr>
        <p:spPr>
          <a:xfrm>
            <a:off x="5187938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15</a:t>
            </a:r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9CE43581-F07E-9B47-9969-99DE1B6D4D48}"/>
              </a:ext>
            </a:extLst>
          </p:cNvPr>
          <p:cNvSpPr/>
          <p:nvPr/>
        </p:nvSpPr>
        <p:spPr>
          <a:xfrm>
            <a:off x="5955097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4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9E6CC912-D694-0846-A090-672CFCD14585}"/>
              </a:ext>
            </a:extLst>
          </p:cNvPr>
          <p:cNvSpPr/>
          <p:nvPr/>
        </p:nvSpPr>
        <p:spPr>
          <a:xfrm>
            <a:off x="6722256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5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833B38FE-F686-4346-A657-B4DE3EED00CA}"/>
              </a:ext>
            </a:extLst>
          </p:cNvPr>
          <p:cNvSpPr/>
          <p:nvPr/>
        </p:nvSpPr>
        <p:spPr>
          <a:xfrm>
            <a:off x="7489415" y="3638880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6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339951" y="3210952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1" name="Открывающая фигурная скобка 20">
            <a:extLst>
              <a:ext uri="{FF2B5EF4-FFF2-40B4-BE49-F238E27FC236}">
                <a16:creationId xmlns:a16="http://schemas.microsoft.com/office/drawing/2014/main" id="{8BFC811C-69A6-AD4A-BC72-E96E67036A16}"/>
              </a:ext>
            </a:extLst>
          </p:cNvPr>
          <p:cNvSpPr/>
          <p:nvPr/>
        </p:nvSpPr>
        <p:spPr>
          <a:xfrm rot="5400000">
            <a:off x="4195177" y="1777021"/>
            <a:ext cx="472470" cy="3056139"/>
          </a:xfrm>
          <a:prstGeom prst="leftBrace">
            <a:avLst>
              <a:gd name="adj1" fmla="val 8333"/>
              <a:gd name="adj2" fmla="val 5057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2150242-BC79-274D-BE6C-6D4C3BA45729}"/>
              </a:ext>
            </a:extLst>
          </p:cNvPr>
          <p:cNvSpPr txBox="1"/>
          <p:nvPr/>
        </p:nvSpPr>
        <p:spPr>
          <a:xfrm>
            <a:off x="4180327" y="2751516"/>
            <a:ext cx="6080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7" name="Полилиния 26">
            <a:extLst>
              <a:ext uri="{FF2B5EF4-FFF2-40B4-BE49-F238E27FC236}">
                <a16:creationId xmlns:a16="http://schemas.microsoft.com/office/drawing/2014/main" id="{DD9BF28A-23D8-D04E-BAF9-E5E3478F9556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28" name="Полилиния 27">
            <a:extLst>
              <a:ext uri="{FF2B5EF4-FFF2-40B4-BE49-F238E27FC236}">
                <a16:creationId xmlns:a16="http://schemas.microsoft.com/office/drawing/2014/main" id="{7E7CD407-00F8-E04B-8141-AF5FC1F63933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4693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>
            <a:extLst>
              <a:ext uri="{FF2B5EF4-FFF2-40B4-BE49-F238E27FC236}">
                <a16:creationId xmlns:a16="http://schemas.microsoft.com/office/drawing/2014/main" id="{3E495434-E403-D543-9EA7-6A6D4AFE92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2975" y="3265488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Разбор ДЗ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76CDFF1F-0C2B-A849-9380-252DDC57E654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473F0597-A1C5-B842-A275-C10920F64D40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C170FA9D-82C4-D348-9EC5-D4841E95ED94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BE203D30-5F18-694B-BA6E-1B1EC6D47F8D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6059054B-E1FF-F945-AE1F-13DD44E3EDF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B5431073-BBDE-D845-A44C-BAA56E14011E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8EFF164D-2FAC-684F-B4F7-8D4DD99EB2ED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5E274703-1827-F148-9C97-C5D40D62E9B1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8662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377743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 1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937298" y="5811888"/>
            <a:ext cx="3388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0"/>
              </a:rPr>
              <a:t>Через дополнительный массив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E4F8152-C08A-2F47-9A01-0BB7FB286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308" y="2128505"/>
            <a:ext cx="4907384" cy="3547285"/>
          </a:xfrm>
          <a:prstGeom prst="rect">
            <a:avLst/>
          </a:prstGeom>
        </p:spPr>
      </p:pic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EB3A85A2-10BF-5A43-813A-897D638ED4DF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4D172B8-E57A-5D44-BD6F-4B491DC5B961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08970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Можно ли обойтись без буферного массива?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93415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Если да, то как?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9536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220556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2</a:t>
            </a:r>
            <a:r>
              <a:rPr lang="ru-RU" altLang="ru-RU" sz="2400" b="1" dirty="0">
                <a:latin typeface="Montserrat SemiBold" pitchFamily="2" charset="0"/>
              </a:rPr>
              <a:t>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595645" y="5950491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Копия значений с </a:t>
            </a:r>
            <a:r>
              <a:rPr lang="en-US" sz="1400" dirty="0">
                <a:latin typeface="Montserrat" pitchFamily="2" charset="0"/>
              </a:rPr>
              <a:t>pos </a:t>
            </a:r>
            <a:r>
              <a:rPr lang="ru-RU" sz="1400" dirty="0">
                <a:latin typeface="Montserrat" pitchFamily="2" charset="0"/>
              </a:rPr>
              <a:t>на </a:t>
            </a:r>
            <a:r>
              <a:rPr lang="en-US" sz="1400" dirty="0">
                <a:latin typeface="Montserrat" pitchFamily="2" charset="0"/>
              </a:rPr>
              <a:t>pos +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47395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229614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1985276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747525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4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503187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5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258849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6</a:t>
            </a:r>
          </a:p>
        </p:txBody>
      </p: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018234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2699178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4" name="Открывающая фигурная скобка 33">
            <a:extLst>
              <a:ext uri="{FF2B5EF4-FFF2-40B4-BE49-F238E27FC236}">
                <a16:creationId xmlns:a16="http://schemas.microsoft.com/office/drawing/2014/main" id="{E2831318-C784-CB44-8B2F-E308A4E76D63}"/>
              </a:ext>
            </a:extLst>
          </p:cNvPr>
          <p:cNvSpPr/>
          <p:nvPr/>
        </p:nvSpPr>
        <p:spPr>
          <a:xfrm rot="16200000">
            <a:off x="4039360" y="2474980"/>
            <a:ext cx="472470" cy="3056139"/>
          </a:xfrm>
          <a:prstGeom prst="leftBrace">
            <a:avLst>
              <a:gd name="adj1" fmla="val 8333"/>
              <a:gd name="adj2" fmla="val 5057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9F0F9D-7BFC-2241-A892-7E62C2426459}"/>
              </a:ext>
            </a:extLst>
          </p:cNvPr>
          <p:cNvSpPr txBox="1"/>
          <p:nvPr/>
        </p:nvSpPr>
        <p:spPr>
          <a:xfrm>
            <a:off x="4037987" y="4274560"/>
            <a:ext cx="476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col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18C62A4B-22F6-EA44-8B06-A00265AAB900}"/>
              </a:ext>
            </a:extLst>
          </p:cNvPr>
          <p:cNvCxnSpPr>
            <a:cxnSpLocks/>
          </p:cNvCxnSpPr>
          <p:nvPr/>
        </p:nvCxnSpPr>
        <p:spPr>
          <a:xfrm>
            <a:off x="8082672" y="2465325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BF46225-349D-A144-A0D4-D83BE01E6C90}"/>
              </a:ext>
            </a:extLst>
          </p:cNvPr>
          <p:cNvSpPr txBox="1"/>
          <p:nvPr/>
        </p:nvSpPr>
        <p:spPr>
          <a:xfrm>
            <a:off x="7158180" y="2458117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3916A8B5-ED4E-4545-816B-DFEE14082DB3}"/>
              </a:ext>
            </a:extLst>
          </p:cNvPr>
          <p:cNvCxnSpPr>
            <a:cxnSpLocks/>
          </p:cNvCxnSpPr>
          <p:nvPr/>
        </p:nvCxnSpPr>
        <p:spPr>
          <a:xfrm>
            <a:off x="5026648" y="2458117"/>
            <a:ext cx="0" cy="134790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F3E54CF9-67DB-D94D-861A-6B9708A4A7A9}"/>
              </a:ext>
            </a:extLst>
          </p:cNvPr>
          <p:cNvSpPr/>
          <p:nvPr/>
        </p:nvSpPr>
        <p:spPr>
          <a:xfrm>
            <a:off x="5023473" y="291007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AC67ED75-820E-3246-AF67-BB777B8822A5}"/>
              </a:ext>
            </a:extLst>
          </p:cNvPr>
          <p:cNvSpPr/>
          <p:nvPr/>
        </p:nvSpPr>
        <p:spPr>
          <a:xfrm>
            <a:off x="5779135" y="291007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1B3EC1DF-BA3F-2741-B493-B33BDDDA6B35}"/>
              </a:ext>
            </a:extLst>
          </p:cNvPr>
          <p:cNvSpPr/>
          <p:nvPr/>
        </p:nvSpPr>
        <p:spPr>
          <a:xfrm>
            <a:off x="6546397" y="2904597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6813EB2A-0C67-8543-8A36-960733B467EF}"/>
              </a:ext>
            </a:extLst>
          </p:cNvPr>
          <p:cNvSpPr/>
          <p:nvPr/>
        </p:nvSpPr>
        <p:spPr>
          <a:xfrm>
            <a:off x="7302059" y="2904597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3A13F5F-9327-5744-9133-C78BB8C19F2F}"/>
              </a:ext>
            </a:extLst>
          </p:cNvPr>
          <p:cNvSpPr txBox="1"/>
          <p:nvPr/>
        </p:nvSpPr>
        <p:spPr>
          <a:xfrm>
            <a:off x="4402558" y="2471571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= 6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9" name="Полилиния 28">
            <a:extLst>
              <a:ext uri="{FF2B5EF4-FFF2-40B4-BE49-F238E27FC236}">
                <a16:creationId xmlns:a16="http://schemas.microsoft.com/office/drawing/2014/main" id="{EA7DECEC-FBB2-9A45-A1F5-D53F2C8A271E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30" name="Полилиния 29">
            <a:extLst>
              <a:ext uri="{FF2B5EF4-FFF2-40B4-BE49-F238E27FC236}">
                <a16:creationId xmlns:a16="http://schemas.microsoft.com/office/drawing/2014/main" id="{88C9F44E-061C-C442-8B63-E0EE7DA1F1DC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0926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20349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2</a:t>
            </a:r>
            <a:r>
              <a:rPr lang="ru-RU" altLang="ru-RU" sz="2400" b="1" dirty="0">
                <a:latin typeface="Montserrat SemiBold" pitchFamily="2" charset="0"/>
              </a:rPr>
              <a:t>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595645" y="5950491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Копия значений с </a:t>
            </a:r>
            <a:r>
              <a:rPr lang="en-US" sz="1400" dirty="0">
                <a:latin typeface="Montserrat" pitchFamily="2" charset="0"/>
              </a:rPr>
              <a:t>pos </a:t>
            </a:r>
            <a:r>
              <a:rPr lang="ru-RU" sz="1400" dirty="0">
                <a:latin typeface="Montserrat" pitchFamily="2" charset="0"/>
              </a:rPr>
              <a:t>на </a:t>
            </a:r>
            <a:r>
              <a:rPr lang="en-US" sz="1400" dirty="0">
                <a:latin typeface="Montserrat" pitchFamily="2" charset="0"/>
              </a:rPr>
              <a:t>pos +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47395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229614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1985276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747525" y="2918722"/>
            <a:ext cx="755662" cy="665763"/>
          </a:xfrm>
          <a:prstGeom prst="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4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503187" y="2918722"/>
            <a:ext cx="755662" cy="665763"/>
          </a:xfrm>
          <a:prstGeom prst="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5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258849" y="2918722"/>
            <a:ext cx="755662" cy="665763"/>
          </a:xfrm>
          <a:prstGeom prst="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6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082672" y="2465325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018234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2699178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158180" y="2458117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4" name="Открывающая фигурная скобка 33">
            <a:extLst>
              <a:ext uri="{FF2B5EF4-FFF2-40B4-BE49-F238E27FC236}">
                <a16:creationId xmlns:a16="http://schemas.microsoft.com/office/drawing/2014/main" id="{E2831318-C784-CB44-8B2F-E308A4E76D63}"/>
              </a:ext>
            </a:extLst>
          </p:cNvPr>
          <p:cNvSpPr/>
          <p:nvPr/>
        </p:nvSpPr>
        <p:spPr>
          <a:xfrm rot="16200000">
            <a:off x="4039360" y="2474980"/>
            <a:ext cx="472470" cy="3056139"/>
          </a:xfrm>
          <a:prstGeom prst="leftBrace">
            <a:avLst>
              <a:gd name="adj1" fmla="val 8333"/>
              <a:gd name="adj2" fmla="val 5057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9F0F9D-7BFC-2241-A892-7E62C2426459}"/>
              </a:ext>
            </a:extLst>
          </p:cNvPr>
          <p:cNvSpPr txBox="1"/>
          <p:nvPr/>
        </p:nvSpPr>
        <p:spPr>
          <a:xfrm>
            <a:off x="4037987" y="4274560"/>
            <a:ext cx="476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6" name="Стрелка углом вверх 2">
            <a:extLst>
              <a:ext uri="{FF2B5EF4-FFF2-40B4-BE49-F238E27FC236}">
                <a16:creationId xmlns:a16="http://schemas.microsoft.com/office/drawing/2014/main" id="{945E3A6E-11DB-C044-91C7-521FDD0090C3}"/>
              </a:ext>
            </a:extLst>
          </p:cNvPr>
          <p:cNvSpPr/>
          <p:nvPr/>
        </p:nvSpPr>
        <p:spPr>
          <a:xfrm flipV="1">
            <a:off x="5970175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537EAB-97AB-8646-AA38-3E65B9309C07}"/>
              </a:ext>
            </a:extLst>
          </p:cNvPr>
          <p:cNvSpPr txBox="1"/>
          <p:nvPr/>
        </p:nvSpPr>
        <p:spPr>
          <a:xfrm>
            <a:off x="5651714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+ col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9672B90B-EC14-AC49-BFEC-C25D84D51E19}"/>
              </a:ext>
            </a:extLst>
          </p:cNvPr>
          <p:cNvCxnSpPr>
            <a:cxnSpLocks/>
          </p:cNvCxnSpPr>
          <p:nvPr/>
        </p:nvCxnSpPr>
        <p:spPr>
          <a:xfrm>
            <a:off x="5026648" y="2458117"/>
            <a:ext cx="0" cy="134790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5D51558F-9F19-D24C-8040-C961EEEB69DE}"/>
              </a:ext>
            </a:extLst>
          </p:cNvPr>
          <p:cNvSpPr/>
          <p:nvPr/>
        </p:nvSpPr>
        <p:spPr>
          <a:xfrm>
            <a:off x="5023473" y="291007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A449BFD-298C-C542-A597-82904FA7BF0E}"/>
              </a:ext>
            </a:extLst>
          </p:cNvPr>
          <p:cNvSpPr/>
          <p:nvPr/>
        </p:nvSpPr>
        <p:spPr>
          <a:xfrm>
            <a:off x="5779135" y="291007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B251B147-1C62-614B-808F-406DB35D193E}"/>
              </a:ext>
            </a:extLst>
          </p:cNvPr>
          <p:cNvSpPr/>
          <p:nvPr/>
        </p:nvSpPr>
        <p:spPr>
          <a:xfrm>
            <a:off x="6546397" y="2904597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6753F133-00DE-1B49-85B5-DBD04964C276}"/>
              </a:ext>
            </a:extLst>
          </p:cNvPr>
          <p:cNvSpPr/>
          <p:nvPr/>
        </p:nvSpPr>
        <p:spPr>
          <a:xfrm>
            <a:off x="7302059" y="2904597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828DEFE-7DFB-EB43-B76E-5652CEF95C1E}"/>
              </a:ext>
            </a:extLst>
          </p:cNvPr>
          <p:cNvSpPr txBox="1"/>
          <p:nvPr/>
        </p:nvSpPr>
        <p:spPr>
          <a:xfrm>
            <a:off x="4402558" y="2471571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= 6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6" name="Полилиния 35">
            <a:extLst>
              <a:ext uri="{FF2B5EF4-FFF2-40B4-BE49-F238E27FC236}">
                <a16:creationId xmlns:a16="http://schemas.microsoft.com/office/drawing/2014/main" id="{1326A670-D6C9-B049-8962-3A4E72C935BF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39" name="Полилиния 38">
            <a:extLst>
              <a:ext uri="{FF2B5EF4-FFF2-40B4-BE49-F238E27FC236}">
                <a16:creationId xmlns:a16="http://schemas.microsoft.com/office/drawing/2014/main" id="{288E7D90-35DB-6449-A4B4-CB1A3E4EBBB9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92637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595645" y="5950491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Копия значений с </a:t>
            </a:r>
            <a:r>
              <a:rPr lang="en-US" sz="1400" dirty="0">
                <a:latin typeface="Montserrat" pitchFamily="2" charset="0"/>
              </a:rPr>
              <a:t>pos </a:t>
            </a:r>
            <a:r>
              <a:rPr lang="ru-RU" sz="1400" dirty="0">
                <a:latin typeface="Montserrat" pitchFamily="2" charset="0"/>
              </a:rPr>
              <a:t>на </a:t>
            </a:r>
            <a:r>
              <a:rPr lang="en-US" sz="1400" dirty="0">
                <a:latin typeface="Montserrat" pitchFamily="2" charset="0"/>
              </a:rPr>
              <a:t>pos +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47395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229614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1985276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747525" y="2918722"/>
            <a:ext cx="755662" cy="665763"/>
          </a:xfrm>
          <a:prstGeom prst="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4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503187" y="2918722"/>
            <a:ext cx="755662" cy="665763"/>
          </a:xfrm>
          <a:prstGeom prst="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5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258849" y="2918722"/>
            <a:ext cx="755662" cy="665763"/>
          </a:xfrm>
          <a:prstGeom prst="rect">
            <a:avLst/>
          </a:prstGeom>
          <a:ln w="25400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6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082672" y="2465325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018234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2699178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158180" y="2458117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4" name="Открывающая фигурная скобка 33">
            <a:extLst>
              <a:ext uri="{FF2B5EF4-FFF2-40B4-BE49-F238E27FC236}">
                <a16:creationId xmlns:a16="http://schemas.microsoft.com/office/drawing/2014/main" id="{E2831318-C784-CB44-8B2F-E308A4E76D63}"/>
              </a:ext>
            </a:extLst>
          </p:cNvPr>
          <p:cNvSpPr/>
          <p:nvPr/>
        </p:nvSpPr>
        <p:spPr>
          <a:xfrm rot="16200000">
            <a:off x="4039360" y="2474980"/>
            <a:ext cx="472470" cy="3056139"/>
          </a:xfrm>
          <a:prstGeom prst="leftBrace">
            <a:avLst>
              <a:gd name="adj1" fmla="val 8333"/>
              <a:gd name="adj2" fmla="val 5057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9F0F9D-7BFC-2241-A892-7E62C2426459}"/>
              </a:ext>
            </a:extLst>
          </p:cNvPr>
          <p:cNvSpPr txBox="1"/>
          <p:nvPr/>
        </p:nvSpPr>
        <p:spPr>
          <a:xfrm>
            <a:off x="4037987" y="4274560"/>
            <a:ext cx="476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6" name="Стрелка углом вверх 2">
            <a:extLst>
              <a:ext uri="{FF2B5EF4-FFF2-40B4-BE49-F238E27FC236}">
                <a16:creationId xmlns:a16="http://schemas.microsoft.com/office/drawing/2014/main" id="{945E3A6E-11DB-C044-91C7-521FDD0090C3}"/>
              </a:ext>
            </a:extLst>
          </p:cNvPr>
          <p:cNvSpPr/>
          <p:nvPr/>
        </p:nvSpPr>
        <p:spPr>
          <a:xfrm flipV="1">
            <a:off x="5970175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537EAB-97AB-8646-AA38-3E65B9309C07}"/>
              </a:ext>
            </a:extLst>
          </p:cNvPr>
          <p:cNvSpPr txBox="1"/>
          <p:nvPr/>
        </p:nvSpPr>
        <p:spPr>
          <a:xfrm>
            <a:off x="5651714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+ col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9672B90B-EC14-AC49-BFEC-C25D84D51E19}"/>
              </a:ext>
            </a:extLst>
          </p:cNvPr>
          <p:cNvCxnSpPr>
            <a:cxnSpLocks/>
          </p:cNvCxnSpPr>
          <p:nvPr/>
        </p:nvCxnSpPr>
        <p:spPr>
          <a:xfrm>
            <a:off x="5026648" y="2458117"/>
            <a:ext cx="0" cy="134790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5D51558F-9F19-D24C-8040-C961EEEB69DE}"/>
              </a:ext>
            </a:extLst>
          </p:cNvPr>
          <p:cNvSpPr/>
          <p:nvPr/>
        </p:nvSpPr>
        <p:spPr>
          <a:xfrm>
            <a:off x="5023473" y="291007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A449BFD-298C-C542-A597-82904FA7BF0E}"/>
              </a:ext>
            </a:extLst>
          </p:cNvPr>
          <p:cNvSpPr/>
          <p:nvPr/>
        </p:nvSpPr>
        <p:spPr>
          <a:xfrm>
            <a:off x="5779135" y="2910079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B251B147-1C62-614B-808F-406DB35D193E}"/>
              </a:ext>
            </a:extLst>
          </p:cNvPr>
          <p:cNvSpPr/>
          <p:nvPr/>
        </p:nvSpPr>
        <p:spPr>
          <a:xfrm>
            <a:off x="6546397" y="2904597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6753F133-00DE-1B49-85B5-DBD04964C276}"/>
              </a:ext>
            </a:extLst>
          </p:cNvPr>
          <p:cNvSpPr/>
          <p:nvPr/>
        </p:nvSpPr>
        <p:spPr>
          <a:xfrm>
            <a:off x="7302059" y="2904597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F2519F3-B382-5D4D-AD7A-1A629EB67ECD}"/>
              </a:ext>
            </a:extLst>
          </p:cNvPr>
          <p:cNvSpPr txBox="1"/>
          <p:nvPr/>
        </p:nvSpPr>
        <p:spPr>
          <a:xfrm>
            <a:off x="4402558" y="2471571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= 6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9" name="TextBox 14">
            <a:extLst>
              <a:ext uri="{FF2B5EF4-FFF2-40B4-BE49-F238E27FC236}">
                <a16:creationId xmlns:a16="http://schemas.microsoft.com/office/drawing/2014/main" id="{85FD33E2-6043-6E41-8486-C911A15DD3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213099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2</a:t>
            </a:r>
            <a:r>
              <a:rPr lang="ru-RU" altLang="ru-RU" sz="2400" b="1" dirty="0">
                <a:latin typeface="Montserrat SemiBold" pitchFamily="2" charset="0"/>
              </a:rPr>
              <a:t> вариант:</a:t>
            </a:r>
          </a:p>
        </p:txBody>
      </p:sp>
      <p:sp>
        <p:nvSpPr>
          <p:cNvPr id="36" name="Полилиния 35">
            <a:extLst>
              <a:ext uri="{FF2B5EF4-FFF2-40B4-BE49-F238E27FC236}">
                <a16:creationId xmlns:a16="http://schemas.microsoft.com/office/drawing/2014/main" id="{FD3880B6-548F-7940-8EB5-CD99E60E16C5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40" name="Полилиния 39">
            <a:extLst>
              <a:ext uri="{FF2B5EF4-FFF2-40B4-BE49-F238E27FC236}">
                <a16:creationId xmlns:a16="http://schemas.microsoft.com/office/drawing/2014/main" id="{38F68E8F-5941-B34E-ACEF-62351E646AC4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1944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595645" y="5950491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Копия значений с </a:t>
            </a:r>
            <a:r>
              <a:rPr lang="en-US" sz="1400" dirty="0">
                <a:latin typeface="Montserrat" pitchFamily="2" charset="0"/>
              </a:rPr>
              <a:t>pos </a:t>
            </a:r>
            <a:r>
              <a:rPr lang="ru-RU" sz="1400" dirty="0">
                <a:latin typeface="Montserrat" pitchFamily="2" charset="0"/>
              </a:rPr>
              <a:t>на </a:t>
            </a:r>
            <a:r>
              <a:rPr lang="en-US" sz="1400" dirty="0">
                <a:latin typeface="Montserrat" pitchFamily="2" charset="0"/>
              </a:rPr>
              <a:t>pos +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47395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229614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1985276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747525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4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503187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5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258849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6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082672" y="2465325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018234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2699178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158180" y="2458117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4" name="Открывающая фигурная скобка 33">
            <a:extLst>
              <a:ext uri="{FF2B5EF4-FFF2-40B4-BE49-F238E27FC236}">
                <a16:creationId xmlns:a16="http://schemas.microsoft.com/office/drawing/2014/main" id="{E2831318-C784-CB44-8B2F-E308A4E76D63}"/>
              </a:ext>
            </a:extLst>
          </p:cNvPr>
          <p:cNvSpPr/>
          <p:nvPr/>
        </p:nvSpPr>
        <p:spPr>
          <a:xfrm rot="16200000">
            <a:off x="4039360" y="2474980"/>
            <a:ext cx="472470" cy="3056139"/>
          </a:xfrm>
          <a:prstGeom prst="leftBrace">
            <a:avLst>
              <a:gd name="adj1" fmla="val 8333"/>
              <a:gd name="adj2" fmla="val 5057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9F0F9D-7BFC-2241-A892-7E62C2426459}"/>
              </a:ext>
            </a:extLst>
          </p:cNvPr>
          <p:cNvSpPr txBox="1"/>
          <p:nvPr/>
        </p:nvSpPr>
        <p:spPr>
          <a:xfrm>
            <a:off x="4037987" y="4274560"/>
            <a:ext cx="476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6" name="Стрелка углом вверх 2">
            <a:extLst>
              <a:ext uri="{FF2B5EF4-FFF2-40B4-BE49-F238E27FC236}">
                <a16:creationId xmlns:a16="http://schemas.microsoft.com/office/drawing/2014/main" id="{945E3A6E-11DB-C044-91C7-521FDD0090C3}"/>
              </a:ext>
            </a:extLst>
          </p:cNvPr>
          <p:cNvSpPr/>
          <p:nvPr/>
        </p:nvSpPr>
        <p:spPr>
          <a:xfrm flipV="1">
            <a:off x="5970175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537EAB-97AB-8646-AA38-3E65B9309C07}"/>
              </a:ext>
            </a:extLst>
          </p:cNvPr>
          <p:cNvSpPr txBox="1"/>
          <p:nvPr/>
        </p:nvSpPr>
        <p:spPr>
          <a:xfrm>
            <a:off x="5651714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+ col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9672B90B-EC14-AC49-BFEC-C25D84D51E19}"/>
              </a:ext>
            </a:extLst>
          </p:cNvPr>
          <p:cNvCxnSpPr>
            <a:cxnSpLocks/>
          </p:cNvCxnSpPr>
          <p:nvPr/>
        </p:nvCxnSpPr>
        <p:spPr>
          <a:xfrm>
            <a:off x="5026648" y="2458117"/>
            <a:ext cx="0" cy="134790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5D51558F-9F19-D24C-8040-C961EEEB69DE}"/>
              </a:ext>
            </a:extLst>
          </p:cNvPr>
          <p:cNvSpPr/>
          <p:nvPr/>
        </p:nvSpPr>
        <p:spPr>
          <a:xfrm>
            <a:off x="5023473" y="291007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A449BFD-298C-C542-A597-82904FA7BF0E}"/>
              </a:ext>
            </a:extLst>
          </p:cNvPr>
          <p:cNvSpPr/>
          <p:nvPr/>
        </p:nvSpPr>
        <p:spPr>
          <a:xfrm>
            <a:off x="5779135" y="2910079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4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B251B147-1C62-614B-808F-406DB35D193E}"/>
              </a:ext>
            </a:extLst>
          </p:cNvPr>
          <p:cNvSpPr/>
          <p:nvPr/>
        </p:nvSpPr>
        <p:spPr>
          <a:xfrm>
            <a:off x="6546397" y="2904597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5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6753F133-00DE-1B49-85B5-DBD04964C276}"/>
              </a:ext>
            </a:extLst>
          </p:cNvPr>
          <p:cNvSpPr/>
          <p:nvPr/>
        </p:nvSpPr>
        <p:spPr>
          <a:xfrm>
            <a:off x="7302059" y="2904597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6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ED1E45-9913-B548-A0CF-18DBF5E10ABF}"/>
              </a:ext>
            </a:extLst>
          </p:cNvPr>
          <p:cNvSpPr txBox="1"/>
          <p:nvPr/>
        </p:nvSpPr>
        <p:spPr>
          <a:xfrm>
            <a:off x="4402558" y="2471571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= 6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39" name="TextBox 14">
            <a:extLst>
              <a:ext uri="{FF2B5EF4-FFF2-40B4-BE49-F238E27FC236}">
                <a16:creationId xmlns:a16="http://schemas.microsoft.com/office/drawing/2014/main" id="{BAD8523A-5F98-0E47-88FC-3243E41E19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213099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2</a:t>
            </a:r>
            <a:r>
              <a:rPr lang="ru-RU" altLang="ru-RU" sz="2400" b="1" dirty="0">
                <a:latin typeface="Montserrat SemiBold" pitchFamily="2" charset="0"/>
              </a:rPr>
              <a:t> вариант:</a:t>
            </a:r>
          </a:p>
        </p:txBody>
      </p:sp>
      <p:sp>
        <p:nvSpPr>
          <p:cNvPr id="36" name="Полилиния 35">
            <a:extLst>
              <a:ext uri="{FF2B5EF4-FFF2-40B4-BE49-F238E27FC236}">
                <a16:creationId xmlns:a16="http://schemas.microsoft.com/office/drawing/2014/main" id="{996B2DB8-CBD2-4D4E-84C2-81040B2BC3E4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40" name="Полилиния 39">
            <a:extLst>
              <a:ext uri="{FF2B5EF4-FFF2-40B4-BE49-F238E27FC236}">
                <a16:creationId xmlns:a16="http://schemas.microsoft.com/office/drawing/2014/main" id="{B15AE53D-EC70-8045-A26D-CF8808D1DD8D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55258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47395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229614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1985276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747525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4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503187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5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258849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6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078513" y="2376506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018234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2699178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158180" y="2458117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6" name="Стрелка углом вверх 2">
            <a:extLst>
              <a:ext uri="{FF2B5EF4-FFF2-40B4-BE49-F238E27FC236}">
                <a16:creationId xmlns:a16="http://schemas.microsoft.com/office/drawing/2014/main" id="{945E3A6E-11DB-C044-91C7-521FDD0090C3}"/>
              </a:ext>
            </a:extLst>
          </p:cNvPr>
          <p:cNvSpPr/>
          <p:nvPr/>
        </p:nvSpPr>
        <p:spPr>
          <a:xfrm flipV="1">
            <a:off x="5970175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537EAB-97AB-8646-AA38-3E65B9309C07}"/>
              </a:ext>
            </a:extLst>
          </p:cNvPr>
          <p:cNvSpPr txBox="1"/>
          <p:nvPr/>
        </p:nvSpPr>
        <p:spPr>
          <a:xfrm>
            <a:off x="5651714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+ col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9672B90B-EC14-AC49-BFEC-C25D84D51E19}"/>
              </a:ext>
            </a:extLst>
          </p:cNvPr>
          <p:cNvCxnSpPr>
            <a:cxnSpLocks/>
          </p:cNvCxnSpPr>
          <p:nvPr/>
        </p:nvCxnSpPr>
        <p:spPr>
          <a:xfrm>
            <a:off x="5026648" y="2458117"/>
            <a:ext cx="0" cy="134790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5D51558F-9F19-D24C-8040-C961EEEB69DE}"/>
              </a:ext>
            </a:extLst>
          </p:cNvPr>
          <p:cNvSpPr/>
          <p:nvPr/>
        </p:nvSpPr>
        <p:spPr>
          <a:xfrm>
            <a:off x="5023473" y="291007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itchFamily="2" charset="0"/>
              </a:rPr>
              <a:t>0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A449BFD-298C-C542-A597-82904FA7BF0E}"/>
              </a:ext>
            </a:extLst>
          </p:cNvPr>
          <p:cNvSpPr/>
          <p:nvPr/>
        </p:nvSpPr>
        <p:spPr>
          <a:xfrm>
            <a:off x="5779135" y="2910079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4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B251B147-1C62-614B-808F-406DB35D193E}"/>
              </a:ext>
            </a:extLst>
          </p:cNvPr>
          <p:cNvSpPr/>
          <p:nvPr/>
        </p:nvSpPr>
        <p:spPr>
          <a:xfrm>
            <a:off x="6546397" y="2904597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5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6753F133-00DE-1B49-85B5-DBD04964C276}"/>
              </a:ext>
            </a:extLst>
          </p:cNvPr>
          <p:cNvSpPr/>
          <p:nvPr/>
        </p:nvSpPr>
        <p:spPr>
          <a:xfrm>
            <a:off x="7302059" y="2904597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6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8E7ED8D-59A9-C04F-B50B-E7B66AE8C5E0}"/>
              </a:ext>
            </a:extLst>
          </p:cNvPr>
          <p:cNvSpPr txBox="1"/>
          <p:nvPr/>
        </p:nvSpPr>
        <p:spPr>
          <a:xfrm>
            <a:off x="2595645" y="5856845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Вставка значений в исходный массив</a:t>
            </a:r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CE63DFFF-4D0D-BA48-8713-5E42DDBC3B26}"/>
              </a:ext>
            </a:extLst>
          </p:cNvPr>
          <p:cNvSpPr/>
          <p:nvPr/>
        </p:nvSpPr>
        <p:spPr>
          <a:xfrm>
            <a:off x="2740938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  <a:r>
              <a:rPr lang="en-US" sz="2400" b="1" dirty="0">
                <a:latin typeface="Montserrat" pitchFamily="2" charset="0"/>
              </a:rPr>
              <a:t>2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FAE530B0-F915-0B40-8802-012DC1456B8F}"/>
              </a:ext>
            </a:extLst>
          </p:cNvPr>
          <p:cNvSpPr/>
          <p:nvPr/>
        </p:nvSpPr>
        <p:spPr>
          <a:xfrm>
            <a:off x="3496600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13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E89E5B2E-7DDD-F744-8176-57B26C405E60}"/>
              </a:ext>
            </a:extLst>
          </p:cNvPr>
          <p:cNvSpPr/>
          <p:nvPr/>
        </p:nvSpPr>
        <p:spPr>
          <a:xfrm>
            <a:off x="4252262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14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9A70998B-6467-4141-8B3C-E201D069560B}"/>
              </a:ext>
            </a:extLst>
          </p:cNvPr>
          <p:cNvSpPr/>
          <p:nvPr/>
        </p:nvSpPr>
        <p:spPr>
          <a:xfrm>
            <a:off x="5014511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15</a:t>
            </a:r>
            <a:endParaRPr lang="ru-RU" sz="2400" b="1" dirty="0">
              <a:latin typeface="Montserrat" pitchFamily="2" charset="0"/>
            </a:endParaRPr>
          </a:p>
        </p:txBody>
      </p:sp>
      <p:cxnSp>
        <p:nvCxnSpPr>
          <p:cNvPr id="54" name="Прямая соединительная линия 53">
            <a:extLst>
              <a:ext uri="{FF2B5EF4-FFF2-40B4-BE49-F238E27FC236}">
                <a16:creationId xmlns:a16="http://schemas.microsoft.com/office/drawing/2014/main" id="{21346065-112D-C54F-B5E6-8CAD23459EBD}"/>
              </a:ext>
            </a:extLst>
          </p:cNvPr>
          <p:cNvCxnSpPr>
            <a:cxnSpLocks/>
          </p:cNvCxnSpPr>
          <p:nvPr/>
        </p:nvCxnSpPr>
        <p:spPr>
          <a:xfrm>
            <a:off x="5769256" y="3949059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C19F9A5B-B6D2-294C-AA4F-AB5F461863F8}"/>
              </a:ext>
            </a:extLst>
          </p:cNvPr>
          <p:cNvCxnSpPr>
            <a:cxnSpLocks/>
          </p:cNvCxnSpPr>
          <p:nvPr/>
        </p:nvCxnSpPr>
        <p:spPr>
          <a:xfrm rot="10800000">
            <a:off x="3119603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 стрелкой 55">
            <a:extLst>
              <a:ext uri="{FF2B5EF4-FFF2-40B4-BE49-F238E27FC236}">
                <a16:creationId xmlns:a16="http://schemas.microsoft.com/office/drawing/2014/main" id="{33CD78D6-9867-F74D-8AC6-23432AF3067A}"/>
              </a:ext>
            </a:extLst>
          </p:cNvPr>
          <p:cNvCxnSpPr>
            <a:cxnSpLocks/>
          </p:cNvCxnSpPr>
          <p:nvPr/>
        </p:nvCxnSpPr>
        <p:spPr>
          <a:xfrm rot="10800000">
            <a:off x="3911691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56">
            <a:extLst>
              <a:ext uri="{FF2B5EF4-FFF2-40B4-BE49-F238E27FC236}">
                <a16:creationId xmlns:a16="http://schemas.microsoft.com/office/drawing/2014/main" id="{83FEDFED-07A1-7E41-BD26-BF2DBD4AE4FE}"/>
              </a:ext>
            </a:extLst>
          </p:cNvPr>
          <p:cNvCxnSpPr>
            <a:cxnSpLocks/>
          </p:cNvCxnSpPr>
          <p:nvPr/>
        </p:nvCxnSpPr>
        <p:spPr>
          <a:xfrm rot="10800000">
            <a:off x="4631771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793855B1-1A6B-5C4A-B909-1C9AE4703155}"/>
              </a:ext>
            </a:extLst>
          </p:cNvPr>
          <p:cNvCxnSpPr>
            <a:cxnSpLocks/>
          </p:cNvCxnSpPr>
          <p:nvPr/>
        </p:nvCxnSpPr>
        <p:spPr>
          <a:xfrm rot="10800000">
            <a:off x="5364088" y="3717032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33D2C994-6F74-D64D-AA64-1B15FE300FE0}"/>
              </a:ext>
            </a:extLst>
          </p:cNvPr>
          <p:cNvSpPr txBox="1"/>
          <p:nvPr/>
        </p:nvSpPr>
        <p:spPr>
          <a:xfrm>
            <a:off x="1437539" y="4438472"/>
            <a:ext cx="1404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Массив вставки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C0C8B40-9ABC-244F-9334-2C398F93CFCA}"/>
              </a:ext>
            </a:extLst>
          </p:cNvPr>
          <p:cNvSpPr txBox="1"/>
          <p:nvPr/>
        </p:nvSpPr>
        <p:spPr>
          <a:xfrm>
            <a:off x="4402558" y="2471571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= 6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62" name="TextBox 14">
            <a:extLst>
              <a:ext uri="{FF2B5EF4-FFF2-40B4-BE49-F238E27FC236}">
                <a16:creationId xmlns:a16="http://schemas.microsoft.com/office/drawing/2014/main" id="{808AF635-AE0D-C14E-ADBF-D842861199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213099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2</a:t>
            </a:r>
            <a:r>
              <a:rPr lang="ru-RU" altLang="ru-RU" sz="2400" b="1" dirty="0">
                <a:latin typeface="Montserrat SemiBold" pitchFamily="2" charset="0"/>
              </a:rPr>
              <a:t> вариант:</a:t>
            </a:r>
          </a:p>
        </p:txBody>
      </p:sp>
      <p:sp>
        <p:nvSpPr>
          <p:cNvPr id="40" name="Полилиния 39">
            <a:extLst>
              <a:ext uri="{FF2B5EF4-FFF2-40B4-BE49-F238E27FC236}">
                <a16:creationId xmlns:a16="http://schemas.microsoft.com/office/drawing/2014/main" id="{261EBFF1-D5CD-8448-8ABF-96B99424AB8A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41" name="Полилиния 40">
            <a:extLst>
              <a:ext uri="{FF2B5EF4-FFF2-40B4-BE49-F238E27FC236}">
                <a16:creationId xmlns:a16="http://schemas.microsoft.com/office/drawing/2014/main" id="{A9BF03C3-EEB8-8C4E-A0BE-65885088DC7C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02389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213099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2</a:t>
            </a:r>
            <a:r>
              <a:rPr lang="ru-RU" altLang="ru-RU" sz="2400" b="1" dirty="0">
                <a:latin typeface="Montserrat SemiBold" pitchFamily="2" charset="0"/>
              </a:rPr>
              <a:t> вариант: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473952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229614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1985276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747525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12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503187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13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258849" y="2918722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14</a:t>
            </a:r>
            <a:endParaRPr lang="ru-RU" sz="2400" b="1" dirty="0">
              <a:latin typeface="Montserrat" pitchFamily="2" charset="0"/>
            </a:endParaRP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078513" y="2376506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Стрелка углом вверх 2">
            <a:extLst>
              <a:ext uri="{FF2B5EF4-FFF2-40B4-BE49-F238E27FC236}">
                <a16:creationId xmlns:a16="http://schemas.microsoft.com/office/drawing/2014/main" id="{B52D7ACD-71B1-DD4E-A2B5-C274DB2330DA}"/>
              </a:ext>
            </a:extLst>
          </p:cNvPr>
          <p:cNvSpPr/>
          <p:nvPr/>
        </p:nvSpPr>
        <p:spPr>
          <a:xfrm flipV="1">
            <a:off x="3018234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C963D-071F-514C-A7BE-2B17906F0802}"/>
              </a:ext>
            </a:extLst>
          </p:cNvPr>
          <p:cNvSpPr txBox="1"/>
          <p:nvPr/>
        </p:nvSpPr>
        <p:spPr>
          <a:xfrm>
            <a:off x="2699178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= 3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158180" y="2458117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6" name="Стрелка углом вверх 2">
            <a:extLst>
              <a:ext uri="{FF2B5EF4-FFF2-40B4-BE49-F238E27FC236}">
                <a16:creationId xmlns:a16="http://schemas.microsoft.com/office/drawing/2014/main" id="{945E3A6E-11DB-C044-91C7-521FDD0090C3}"/>
              </a:ext>
            </a:extLst>
          </p:cNvPr>
          <p:cNvSpPr/>
          <p:nvPr/>
        </p:nvSpPr>
        <p:spPr>
          <a:xfrm flipV="1">
            <a:off x="5970175" y="2385332"/>
            <a:ext cx="232428" cy="472468"/>
          </a:xfrm>
          <a:custGeom>
            <a:avLst/>
            <a:gdLst>
              <a:gd name="connsiteX0" fmla="*/ 0 w 538011"/>
              <a:gd name="connsiteY0" fmla="*/ 348643 h 464857"/>
              <a:gd name="connsiteX1" fmla="*/ 363690 w 538011"/>
              <a:gd name="connsiteY1" fmla="*/ 348643 h 464857"/>
              <a:gd name="connsiteX2" fmla="*/ 363690 w 538011"/>
              <a:gd name="connsiteY2" fmla="*/ 131378 h 464857"/>
              <a:gd name="connsiteX3" fmla="*/ 305583 w 538011"/>
              <a:gd name="connsiteY3" fmla="*/ 131378 h 464857"/>
              <a:gd name="connsiteX4" fmla="*/ 421797 w 538011"/>
              <a:gd name="connsiteY4" fmla="*/ 0 h 464857"/>
              <a:gd name="connsiteX5" fmla="*/ 538011 w 538011"/>
              <a:gd name="connsiteY5" fmla="*/ 131378 h 464857"/>
              <a:gd name="connsiteX6" fmla="*/ 479904 w 538011"/>
              <a:gd name="connsiteY6" fmla="*/ 131378 h 464857"/>
              <a:gd name="connsiteX7" fmla="*/ 479904 w 538011"/>
              <a:gd name="connsiteY7" fmla="*/ 464857 h 464857"/>
              <a:gd name="connsiteX8" fmla="*/ 0 w 538011"/>
              <a:gd name="connsiteY8" fmla="*/ 464857 h 464857"/>
              <a:gd name="connsiteX9" fmla="*/ 0 w 538011"/>
              <a:gd name="connsiteY9" fmla="*/ 348643 h 464857"/>
              <a:gd name="connsiteX0" fmla="*/ 358775 w 538011"/>
              <a:gd name="connsiteY0" fmla="*/ 472468 h 472468"/>
              <a:gd name="connsiteX1" fmla="*/ 363690 w 538011"/>
              <a:gd name="connsiteY1" fmla="*/ 348643 h 472468"/>
              <a:gd name="connsiteX2" fmla="*/ 363690 w 538011"/>
              <a:gd name="connsiteY2" fmla="*/ 131378 h 472468"/>
              <a:gd name="connsiteX3" fmla="*/ 305583 w 538011"/>
              <a:gd name="connsiteY3" fmla="*/ 131378 h 472468"/>
              <a:gd name="connsiteX4" fmla="*/ 421797 w 538011"/>
              <a:gd name="connsiteY4" fmla="*/ 0 h 472468"/>
              <a:gd name="connsiteX5" fmla="*/ 538011 w 538011"/>
              <a:gd name="connsiteY5" fmla="*/ 131378 h 472468"/>
              <a:gd name="connsiteX6" fmla="*/ 479904 w 538011"/>
              <a:gd name="connsiteY6" fmla="*/ 131378 h 472468"/>
              <a:gd name="connsiteX7" fmla="*/ 479904 w 538011"/>
              <a:gd name="connsiteY7" fmla="*/ 464857 h 472468"/>
              <a:gd name="connsiteX8" fmla="*/ 0 w 538011"/>
              <a:gd name="connsiteY8" fmla="*/ 464857 h 472468"/>
              <a:gd name="connsiteX9" fmla="*/ 358775 w 538011"/>
              <a:gd name="connsiteY9" fmla="*/ 472468 h 472468"/>
              <a:gd name="connsiteX0" fmla="*/ 53192 w 232428"/>
              <a:gd name="connsiteY0" fmla="*/ 472468 h 472468"/>
              <a:gd name="connsiteX1" fmla="*/ 58107 w 232428"/>
              <a:gd name="connsiteY1" fmla="*/ 348643 h 472468"/>
              <a:gd name="connsiteX2" fmla="*/ 58107 w 232428"/>
              <a:gd name="connsiteY2" fmla="*/ 131378 h 472468"/>
              <a:gd name="connsiteX3" fmla="*/ 0 w 232428"/>
              <a:gd name="connsiteY3" fmla="*/ 131378 h 472468"/>
              <a:gd name="connsiteX4" fmla="*/ 116214 w 232428"/>
              <a:gd name="connsiteY4" fmla="*/ 0 h 472468"/>
              <a:gd name="connsiteX5" fmla="*/ 232428 w 232428"/>
              <a:gd name="connsiteY5" fmla="*/ 131378 h 472468"/>
              <a:gd name="connsiteX6" fmla="*/ 174321 w 232428"/>
              <a:gd name="connsiteY6" fmla="*/ 131378 h 472468"/>
              <a:gd name="connsiteX7" fmla="*/ 174321 w 232428"/>
              <a:gd name="connsiteY7" fmla="*/ 464857 h 472468"/>
              <a:gd name="connsiteX8" fmla="*/ 53192 w 232428"/>
              <a:gd name="connsiteY8" fmla="*/ 472468 h 472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28" h="472468">
                <a:moveTo>
                  <a:pt x="53192" y="472468"/>
                </a:moveTo>
                <a:lnTo>
                  <a:pt x="58107" y="348643"/>
                </a:lnTo>
                <a:lnTo>
                  <a:pt x="58107" y="131378"/>
                </a:lnTo>
                <a:lnTo>
                  <a:pt x="0" y="131378"/>
                </a:lnTo>
                <a:lnTo>
                  <a:pt x="116214" y="0"/>
                </a:lnTo>
                <a:lnTo>
                  <a:pt x="232428" y="131378"/>
                </a:lnTo>
                <a:lnTo>
                  <a:pt x="174321" y="131378"/>
                </a:lnTo>
                <a:lnTo>
                  <a:pt x="174321" y="464857"/>
                </a:lnTo>
                <a:lnTo>
                  <a:pt x="53192" y="472468"/>
                </a:lnTo>
                <a:close/>
              </a:path>
            </a:pathLst>
          </a:cu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537EAB-97AB-8646-AA38-3E65B9309C07}"/>
              </a:ext>
            </a:extLst>
          </p:cNvPr>
          <p:cNvSpPr txBox="1"/>
          <p:nvPr/>
        </p:nvSpPr>
        <p:spPr>
          <a:xfrm>
            <a:off x="5651714" y="2079581"/>
            <a:ext cx="971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pos + col</a:t>
            </a:r>
            <a:endParaRPr lang="ru-RU" sz="1400" dirty="0">
              <a:latin typeface="Montserrat" pitchFamily="2" charset="0"/>
            </a:endParaRP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9672B90B-EC14-AC49-BFEC-C25D84D51E19}"/>
              </a:ext>
            </a:extLst>
          </p:cNvPr>
          <p:cNvCxnSpPr>
            <a:cxnSpLocks/>
          </p:cNvCxnSpPr>
          <p:nvPr/>
        </p:nvCxnSpPr>
        <p:spPr>
          <a:xfrm>
            <a:off x="5026648" y="2458117"/>
            <a:ext cx="0" cy="134790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5D51558F-9F19-D24C-8040-C961EEEB69DE}"/>
              </a:ext>
            </a:extLst>
          </p:cNvPr>
          <p:cNvSpPr/>
          <p:nvPr/>
        </p:nvSpPr>
        <p:spPr>
          <a:xfrm>
            <a:off x="5023473" y="2910079"/>
            <a:ext cx="755662" cy="665763"/>
          </a:xfrm>
          <a:prstGeom prst="rect">
            <a:avLst/>
          </a:prstGeom>
          <a:noFill/>
          <a:ln w="25400">
            <a:solidFill>
              <a:srgbClr val="0070C0">
                <a:alpha val="59556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15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6A449BFD-298C-C542-A597-82904FA7BF0E}"/>
              </a:ext>
            </a:extLst>
          </p:cNvPr>
          <p:cNvSpPr/>
          <p:nvPr/>
        </p:nvSpPr>
        <p:spPr>
          <a:xfrm>
            <a:off x="5779135" y="2910079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4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B251B147-1C62-614B-808F-406DB35D193E}"/>
              </a:ext>
            </a:extLst>
          </p:cNvPr>
          <p:cNvSpPr/>
          <p:nvPr/>
        </p:nvSpPr>
        <p:spPr>
          <a:xfrm>
            <a:off x="6546397" y="2904597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5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6753F133-00DE-1B49-85B5-DBD04964C276}"/>
              </a:ext>
            </a:extLst>
          </p:cNvPr>
          <p:cNvSpPr/>
          <p:nvPr/>
        </p:nvSpPr>
        <p:spPr>
          <a:xfrm>
            <a:off x="7302059" y="2904597"/>
            <a:ext cx="755662" cy="665763"/>
          </a:xfrm>
          <a:prstGeom prst="rect">
            <a:avLst/>
          </a:prstGeom>
          <a:noFill/>
          <a:ln w="25400">
            <a:solidFill>
              <a:srgbClr val="002060">
                <a:alpha val="60000"/>
              </a:srgb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ontserrat" pitchFamily="2" charset="0"/>
              </a:rPr>
              <a:t>6</a:t>
            </a:r>
            <a:endParaRPr lang="ru-RU" sz="2400" dirty="0">
              <a:latin typeface="Montserrat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5AE78A9-D2DE-BE48-A5C1-0335AC44FB23}"/>
              </a:ext>
            </a:extLst>
          </p:cNvPr>
          <p:cNvSpPr txBox="1"/>
          <p:nvPr/>
        </p:nvSpPr>
        <p:spPr>
          <a:xfrm>
            <a:off x="4402558" y="2471571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= 6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8E7ED8D-59A9-C04F-B50B-E7B66AE8C5E0}"/>
              </a:ext>
            </a:extLst>
          </p:cNvPr>
          <p:cNvSpPr txBox="1"/>
          <p:nvPr/>
        </p:nvSpPr>
        <p:spPr>
          <a:xfrm>
            <a:off x="2595645" y="5856845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Вставка значений в исходный массив</a:t>
            </a:r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CE63DFFF-4D0D-BA48-8713-5E42DDBC3B26}"/>
              </a:ext>
            </a:extLst>
          </p:cNvPr>
          <p:cNvSpPr/>
          <p:nvPr/>
        </p:nvSpPr>
        <p:spPr>
          <a:xfrm>
            <a:off x="2740938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  <a:r>
              <a:rPr lang="en-US" sz="2400" b="1" dirty="0">
                <a:latin typeface="Montserrat" pitchFamily="2" charset="0"/>
              </a:rPr>
              <a:t>2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FAE530B0-F915-0B40-8802-012DC1456B8F}"/>
              </a:ext>
            </a:extLst>
          </p:cNvPr>
          <p:cNvSpPr/>
          <p:nvPr/>
        </p:nvSpPr>
        <p:spPr>
          <a:xfrm>
            <a:off x="3496600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13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E89E5B2E-7DDD-F744-8176-57B26C405E60}"/>
              </a:ext>
            </a:extLst>
          </p:cNvPr>
          <p:cNvSpPr/>
          <p:nvPr/>
        </p:nvSpPr>
        <p:spPr>
          <a:xfrm>
            <a:off x="4252262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14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9A70998B-6467-4141-8B3C-E201D069560B}"/>
              </a:ext>
            </a:extLst>
          </p:cNvPr>
          <p:cNvSpPr/>
          <p:nvPr/>
        </p:nvSpPr>
        <p:spPr>
          <a:xfrm>
            <a:off x="5014511" y="4408698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15</a:t>
            </a:r>
            <a:endParaRPr lang="ru-RU" sz="2400" b="1" dirty="0">
              <a:latin typeface="Montserrat" pitchFamily="2" charset="0"/>
            </a:endParaRPr>
          </a:p>
        </p:txBody>
      </p:sp>
      <p:cxnSp>
        <p:nvCxnSpPr>
          <p:cNvPr id="54" name="Прямая соединительная линия 53">
            <a:extLst>
              <a:ext uri="{FF2B5EF4-FFF2-40B4-BE49-F238E27FC236}">
                <a16:creationId xmlns:a16="http://schemas.microsoft.com/office/drawing/2014/main" id="{21346065-112D-C54F-B5E6-8CAD23459EBD}"/>
              </a:ext>
            </a:extLst>
          </p:cNvPr>
          <p:cNvCxnSpPr>
            <a:cxnSpLocks/>
          </p:cNvCxnSpPr>
          <p:nvPr/>
        </p:nvCxnSpPr>
        <p:spPr>
          <a:xfrm>
            <a:off x="5769256" y="3949059"/>
            <a:ext cx="0" cy="157255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C19F9A5B-B6D2-294C-AA4F-AB5F461863F8}"/>
              </a:ext>
            </a:extLst>
          </p:cNvPr>
          <p:cNvCxnSpPr>
            <a:cxnSpLocks/>
          </p:cNvCxnSpPr>
          <p:nvPr/>
        </p:nvCxnSpPr>
        <p:spPr>
          <a:xfrm rot="10800000">
            <a:off x="3119603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 стрелкой 55">
            <a:extLst>
              <a:ext uri="{FF2B5EF4-FFF2-40B4-BE49-F238E27FC236}">
                <a16:creationId xmlns:a16="http://schemas.microsoft.com/office/drawing/2014/main" id="{33CD78D6-9867-F74D-8AC6-23432AF3067A}"/>
              </a:ext>
            </a:extLst>
          </p:cNvPr>
          <p:cNvCxnSpPr>
            <a:cxnSpLocks/>
          </p:cNvCxnSpPr>
          <p:nvPr/>
        </p:nvCxnSpPr>
        <p:spPr>
          <a:xfrm rot="10800000">
            <a:off x="3911691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56">
            <a:extLst>
              <a:ext uri="{FF2B5EF4-FFF2-40B4-BE49-F238E27FC236}">
                <a16:creationId xmlns:a16="http://schemas.microsoft.com/office/drawing/2014/main" id="{83FEDFED-07A1-7E41-BD26-BF2DBD4AE4FE}"/>
              </a:ext>
            </a:extLst>
          </p:cNvPr>
          <p:cNvCxnSpPr>
            <a:cxnSpLocks/>
          </p:cNvCxnSpPr>
          <p:nvPr/>
        </p:nvCxnSpPr>
        <p:spPr>
          <a:xfrm rot="10800000">
            <a:off x="4631771" y="3727857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793855B1-1A6B-5C4A-B909-1C9AE4703155}"/>
              </a:ext>
            </a:extLst>
          </p:cNvPr>
          <p:cNvCxnSpPr>
            <a:cxnSpLocks/>
          </p:cNvCxnSpPr>
          <p:nvPr/>
        </p:nvCxnSpPr>
        <p:spPr>
          <a:xfrm rot="10800000">
            <a:off x="5364088" y="3717032"/>
            <a:ext cx="0" cy="58418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33D2C994-6F74-D64D-AA64-1B15FE300FE0}"/>
              </a:ext>
            </a:extLst>
          </p:cNvPr>
          <p:cNvSpPr txBox="1"/>
          <p:nvPr/>
        </p:nvSpPr>
        <p:spPr>
          <a:xfrm>
            <a:off x="1437539" y="4438472"/>
            <a:ext cx="1404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Массив вставки</a:t>
            </a:r>
          </a:p>
        </p:txBody>
      </p:sp>
      <p:sp>
        <p:nvSpPr>
          <p:cNvPr id="39" name="Полилиния 38">
            <a:extLst>
              <a:ext uri="{FF2B5EF4-FFF2-40B4-BE49-F238E27FC236}">
                <a16:creationId xmlns:a16="http://schemas.microsoft.com/office/drawing/2014/main" id="{1E3B785F-07DA-A641-9131-25913574CCE1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40" name="Полилиния 39">
            <a:extLst>
              <a:ext uri="{FF2B5EF4-FFF2-40B4-BE49-F238E27FC236}">
                <a16:creationId xmlns:a16="http://schemas.microsoft.com/office/drawing/2014/main" id="{A316473B-21C6-514A-8A66-A6F4F6309B2C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8604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514468" y="3086894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952" y="1281957"/>
            <a:ext cx="246181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2400" b="1" dirty="0">
                <a:latin typeface="Montserrat SemiBold" pitchFamily="2" charset="0"/>
              </a:rPr>
              <a:t>2</a:t>
            </a:r>
            <a:r>
              <a:rPr lang="ru-RU" altLang="ru-RU" sz="2400" b="1" dirty="0">
                <a:latin typeface="Montserrat SemiBold" pitchFamily="2" charset="0"/>
              </a:rPr>
              <a:t>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791043" y="5318426"/>
            <a:ext cx="395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Вывод получившегося массива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C07B654-589A-BA4E-8E76-653ED6B119D5}"/>
              </a:ext>
            </a:extLst>
          </p:cNvPr>
          <p:cNvSpPr/>
          <p:nvPr/>
        </p:nvSpPr>
        <p:spPr>
          <a:xfrm>
            <a:off x="636357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721D810-B73F-B94B-B925-E2EA22480FE6}"/>
              </a:ext>
            </a:extLst>
          </p:cNvPr>
          <p:cNvSpPr/>
          <p:nvPr/>
        </p:nvSpPr>
        <p:spPr>
          <a:xfrm>
            <a:off x="1392019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2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812373D-0689-B647-AD10-5EB0ED171844}"/>
              </a:ext>
            </a:extLst>
          </p:cNvPr>
          <p:cNvSpPr/>
          <p:nvPr/>
        </p:nvSpPr>
        <p:spPr>
          <a:xfrm>
            <a:off x="2147681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3EC9D92-5474-5C4B-8BED-7F1CA391648C}"/>
              </a:ext>
            </a:extLst>
          </p:cNvPr>
          <p:cNvSpPr/>
          <p:nvPr/>
        </p:nvSpPr>
        <p:spPr>
          <a:xfrm>
            <a:off x="2909930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12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DDBC87-7872-3649-862D-FA5670C32E9A}"/>
              </a:ext>
            </a:extLst>
          </p:cNvPr>
          <p:cNvSpPr/>
          <p:nvPr/>
        </p:nvSpPr>
        <p:spPr>
          <a:xfrm>
            <a:off x="3665592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13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4D3EBC4-6960-0F45-BB88-CB52EFA8C254}"/>
              </a:ext>
            </a:extLst>
          </p:cNvPr>
          <p:cNvSpPr/>
          <p:nvPr/>
        </p:nvSpPr>
        <p:spPr>
          <a:xfrm>
            <a:off x="4421254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14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3A53350-119A-FC46-892A-029822266CCC}"/>
              </a:ext>
            </a:extLst>
          </p:cNvPr>
          <p:cNvCxnSpPr>
            <a:cxnSpLocks/>
          </p:cNvCxnSpPr>
          <p:nvPr/>
        </p:nvCxnSpPr>
        <p:spPr>
          <a:xfrm>
            <a:off x="8245077" y="3210952"/>
            <a:ext cx="0" cy="158627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8533E1EA-CBA6-2646-9692-7492FE4597AF}"/>
              </a:ext>
            </a:extLst>
          </p:cNvPr>
          <p:cNvSpPr/>
          <p:nvPr/>
        </p:nvSpPr>
        <p:spPr>
          <a:xfrm>
            <a:off x="5187938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Montserrat" pitchFamily="2" charset="0"/>
              </a:rPr>
              <a:t>15</a:t>
            </a:r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9CE43581-F07E-9B47-9969-99DE1B6D4D48}"/>
              </a:ext>
            </a:extLst>
          </p:cNvPr>
          <p:cNvSpPr/>
          <p:nvPr/>
        </p:nvSpPr>
        <p:spPr>
          <a:xfrm>
            <a:off x="5955097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4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9E6CC912-D694-0846-A090-672CFCD14585}"/>
              </a:ext>
            </a:extLst>
          </p:cNvPr>
          <p:cNvSpPr/>
          <p:nvPr/>
        </p:nvSpPr>
        <p:spPr>
          <a:xfrm>
            <a:off x="6722256" y="3638881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5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833B38FE-F686-4346-A657-B4DE3EED00CA}"/>
              </a:ext>
            </a:extLst>
          </p:cNvPr>
          <p:cNvSpPr/>
          <p:nvPr/>
        </p:nvSpPr>
        <p:spPr>
          <a:xfrm>
            <a:off x="7489415" y="3638880"/>
            <a:ext cx="755662" cy="665763"/>
          </a:xfrm>
          <a:prstGeom prst="rect">
            <a:avLst/>
          </a:prstGeom>
          <a:ln w="254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Montserrat" pitchFamily="2" charset="0"/>
              </a:rPr>
              <a:t>6</a:t>
            </a:r>
            <a:endParaRPr lang="ru-RU" sz="2400" b="1" dirty="0">
              <a:latin typeface="Montserrat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AF38D49-6B2D-614D-8916-13EECF5C9BB5}"/>
              </a:ext>
            </a:extLst>
          </p:cNvPr>
          <p:cNvSpPr txBox="1"/>
          <p:nvPr/>
        </p:nvSpPr>
        <p:spPr>
          <a:xfrm>
            <a:off x="7339951" y="3210952"/>
            <a:ext cx="917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itchFamily="2" charset="0"/>
              </a:rPr>
              <a:t>n += col</a:t>
            </a:r>
            <a:endParaRPr lang="ru-RU" sz="1400" dirty="0">
              <a:latin typeface="Montserrat" pitchFamily="2" charset="0"/>
            </a:endParaRPr>
          </a:p>
        </p:txBody>
      </p:sp>
      <p:sp>
        <p:nvSpPr>
          <p:cNvPr id="23" name="Полилиния 22">
            <a:extLst>
              <a:ext uri="{FF2B5EF4-FFF2-40B4-BE49-F238E27FC236}">
                <a16:creationId xmlns:a16="http://schemas.microsoft.com/office/drawing/2014/main" id="{BEA79C68-223B-9149-99A4-7A5C9905BF84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24" name="Полилиния 23">
            <a:extLst>
              <a:ext uri="{FF2B5EF4-FFF2-40B4-BE49-F238E27FC236}">
                <a16:creationId xmlns:a16="http://schemas.microsoft.com/office/drawing/2014/main" id="{4307AF5A-C4F1-C64B-91C7-0B9480CE358D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9126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1 задача: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BCE30-84A5-474E-9B86-2488E9A6DC76}"/>
              </a:ext>
            </a:extLst>
          </p:cNvPr>
          <p:cNvSpPr txBox="1"/>
          <p:nvPr/>
        </p:nvSpPr>
        <p:spPr>
          <a:xfrm>
            <a:off x="1154607" y="3120811"/>
            <a:ext cx="709156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	На вход подается число, вывести да, если оно палиндром. </a:t>
            </a:r>
            <a:r>
              <a:rPr lang="ru-RU" dirty="0">
                <a:solidFill>
                  <a:srgbClr val="000000"/>
                </a:solidFill>
                <a:latin typeface="Montserrat" pitchFamily="2" charset="0"/>
              </a:rPr>
              <a:t>(</a:t>
            </a:r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Решать через одномерный̆ массив и сравнивать левую и правую часть через индексы.) </a:t>
            </a:r>
          </a:p>
          <a:p>
            <a:endParaRPr lang="ru-RU" dirty="0">
              <a:solidFill>
                <a:srgbClr val="000000"/>
              </a:solidFill>
              <a:latin typeface="Montserrat" pitchFamily="2" charset="0"/>
            </a:endParaRPr>
          </a:p>
          <a:p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Число занести в массив через цикл </a:t>
            </a:r>
            <a:r>
              <a:rPr lang="en" dirty="0">
                <a:solidFill>
                  <a:srgbClr val="000000"/>
                </a:solidFill>
                <a:effectLst/>
                <a:latin typeface="Montserrat" pitchFamily="2" charset="0"/>
              </a:rPr>
              <a:t>while, </a:t>
            </a:r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по одной цифре. </a:t>
            </a:r>
          </a:p>
        </p:txBody>
      </p:sp>
    </p:spTree>
    <p:extLst>
      <p:ext uri="{BB962C8B-B14F-4D97-AF65-F5344CB8AC3E}">
        <p14:creationId xmlns:p14="http://schemas.microsoft.com/office/powerpoint/2010/main" val="13278988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377743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 2 вариант: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CBE0B-73A0-854B-85AD-202F784D616B}"/>
              </a:ext>
            </a:extLst>
          </p:cNvPr>
          <p:cNvSpPr txBox="1"/>
          <p:nvPr/>
        </p:nvSpPr>
        <p:spPr>
          <a:xfrm>
            <a:off x="2937298" y="5811888"/>
            <a:ext cx="3388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Без дополнительного массива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B40812D-333A-5047-92A4-DBCBCF0BC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2568648"/>
            <a:ext cx="5080000" cy="2667000"/>
          </a:xfrm>
          <a:prstGeom prst="rect">
            <a:avLst/>
          </a:prstGeom>
        </p:spPr>
      </p:pic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C024ACA3-721C-F949-A51E-782E31D75E72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D254A4CB-D3BC-7A47-826A-37096A55AD9F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64881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Заголовок 1">
            <a:extLst>
              <a:ext uri="{FF2B5EF4-FFF2-40B4-BE49-F238E27FC236}">
                <a16:creationId xmlns:a16="http://schemas.microsoft.com/office/drawing/2014/main" id="{DF4D8B9E-E2C6-F943-8485-D288846080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2975" y="3265488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Повтороение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F7C650EF-7101-C94A-8D6D-C6E2CF25B6CD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6E181A32-D2EC-E64A-9D3C-03421A4BDEE2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F2D63CE-787D-9844-9CDB-BFC84F203EC2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0D2953D1-93FA-F04F-8B39-F15DEAD739D7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8B39C4A7-82D9-194E-B6C3-BB8FF626AB7E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A2D6C0C-B24B-4E4E-9F5E-F47C1D4F4A89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B5840F1-3220-AA49-8A7E-5ED1D32A5DF7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25B61701-16BC-D04A-985C-357D9741DE22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Что такое массив?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12283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На что похож?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3422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Какие виды массивов вызнаете?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Как лучше инициализировать одномерный массив?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55385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Заголовок 1">
            <a:extLst>
              <a:ext uri="{FF2B5EF4-FFF2-40B4-BE49-F238E27FC236}">
                <a16:creationId xmlns:a16="http://schemas.microsoft.com/office/drawing/2014/main" id="{DF4D8B9E-E2C6-F943-8485-D288846080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2975" y="3265488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 dirty="0">
                <a:latin typeface="Montserrat" pitchFamily="2" charset="0"/>
              </a:rPr>
              <a:t>Сортировка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F7C650EF-7101-C94A-8D6D-C6E2CF25B6CD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6E181A32-D2EC-E64A-9D3C-03421A4BDEE2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F2D63CE-787D-9844-9CDB-BFC84F203EC2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0D2953D1-93FA-F04F-8B39-F15DEAD739D7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8B39C4A7-82D9-194E-B6C3-BB8FF626AB7E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A2D6C0C-B24B-4E4E-9F5E-F47C1D4F4A89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B5840F1-3220-AA49-8A7E-5ED1D32A5DF7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25B61701-16BC-D04A-985C-357D9741DE22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05663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Что такое сортировка?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84689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B6DB2E4-CFF3-2441-A4C3-5822AAE3A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604" y="2859577"/>
            <a:ext cx="6540500" cy="3479800"/>
          </a:xfrm>
          <a:prstGeom prst="rect">
            <a:avLst/>
          </a:prstGeom>
        </p:spPr>
      </p:pic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8489" y="197112"/>
            <a:ext cx="8229600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Сортировка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3" y="-528962"/>
            <a:ext cx="3376274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30555"/>
            <a:ext cx="731361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b="1" dirty="0">
                <a:latin typeface="Montserrat" pitchFamily="2" charset="0"/>
              </a:rPr>
              <a:t>Сортировка</a:t>
            </a:r>
            <a:r>
              <a:rPr lang="ru-RU" altLang="ru-RU" sz="1800" dirty="0">
                <a:latin typeface="Montserrat" pitchFamily="2" charset="0"/>
              </a:rPr>
              <a:t> –  э</a:t>
            </a:r>
            <a:r>
              <a:rPr lang="ru-RU" sz="1800" dirty="0">
                <a:latin typeface="Montserrat" pitchFamily="2" charset="0"/>
              </a:rPr>
              <a:t>то алгоритм для упорядочивания данных по некоторым признакам.</a:t>
            </a:r>
            <a:endParaRPr lang="ru-RU" altLang="ru-RU" sz="18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0034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Где применяется сортировка?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704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Алгоритм: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BCE30-84A5-474E-9B86-2488E9A6DC76}"/>
              </a:ext>
            </a:extLst>
          </p:cNvPr>
          <p:cNvSpPr txBox="1"/>
          <p:nvPr/>
        </p:nvSpPr>
        <p:spPr>
          <a:xfrm>
            <a:off x="1076177" y="2550450"/>
            <a:ext cx="709156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solidFill>
                  <a:srgbClr val="000000"/>
                </a:solidFill>
                <a:latin typeface="Montserrat" pitchFamily="2" charset="0"/>
              </a:rPr>
              <a:t>Выделить память под одномерный массив и введенное число и нужные нам переменные.</a:t>
            </a:r>
          </a:p>
          <a:p>
            <a:pPr marL="285750" indent="-285750">
              <a:buFont typeface="Wingdings" pitchFamily="2" charset="2"/>
              <a:buChar char="§"/>
            </a:pPr>
            <a:endParaRPr lang="ru-RU" dirty="0">
              <a:solidFill>
                <a:srgbClr val="000000"/>
              </a:solidFill>
              <a:latin typeface="Montserrat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Узнать количество разрядов в числе и занести каждый разряд к свою ячейку.</a:t>
            </a:r>
          </a:p>
          <a:p>
            <a:pPr marL="285750" indent="-285750">
              <a:buFont typeface="Wingdings" pitchFamily="2" charset="2"/>
              <a:buChar char="§"/>
            </a:pPr>
            <a:endParaRPr lang="ru-RU" dirty="0">
              <a:solidFill>
                <a:srgbClr val="000000"/>
              </a:solidFill>
              <a:effectLst/>
              <a:latin typeface="Montserrat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solidFill>
                  <a:srgbClr val="000000"/>
                </a:solidFill>
                <a:latin typeface="Montserrat" pitchFamily="2" charset="0"/>
              </a:rPr>
              <a:t>В цикле делать проверку первого и последнего разряда числа и </a:t>
            </a:r>
            <a:r>
              <a:rPr lang="ru-RU" dirty="0" err="1">
                <a:solidFill>
                  <a:srgbClr val="000000"/>
                </a:solidFill>
                <a:latin typeface="Montserrat" pitchFamily="2" charset="0"/>
              </a:rPr>
              <a:t>тд</a:t>
            </a:r>
            <a:r>
              <a:rPr lang="en-US" dirty="0">
                <a:solidFill>
                  <a:srgbClr val="000000"/>
                </a:solidFill>
                <a:latin typeface="Montserrat" pitchFamily="2" charset="0"/>
              </a:rPr>
              <a:t>.</a:t>
            </a:r>
            <a:endParaRPr lang="ru-RU" dirty="0">
              <a:solidFill>
                <a:srgbClr val="000000"/>
              </a:solidFill>
              <a:effectLst/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1963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30555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Для того, чтобы отсортировать массив по </a:t>
            </a:r>
            <a:r>
              <a:rPr lang="ru-RU" altLang="ru-RU" sz="1800" b="1" dirty="0">
                <a:latin typeface="Montserrat" pitchFamily="2" charset="0"/>
              </a:rPr>
              <a:t>возрастанию</a:t>
            </a:r>
            <a:r>
              <a:rPr lang="ru-RU" altLang="ru-RU" sz="1800" dirty="0">
                <a:latin typeface="Montserrat" pitchFamily="2" charset="0"/>
              </a:rPr>
              <a:t>:</a:t>
            </a: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7F31C3DF-DB3D-644F-A275-732349F1B6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4224" y="5933657"/>
            <a:ext cx="377813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Проходим в циклах до </a:t>
            </a:r>
            <a:r>
              <a:rPr lang="en-US" altLang="ru-RU" sz="1800" b="1" dirty="0">
                <a:latin typeface="Montserrat" pitchFamily="2" charset="0"/>
              </a:rPr>
              <a:t>n - 1</a:t>
            </a:r>
            <a:endParaRPr lang="ru-RU" altLang="ru-RU" sz="1800" b="1" dirty="0">
              <a:latin typeface="Montserrat" pitchFamily="2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7E42869-1CE5-F542-9556-F82EED591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>
                <a:latin typeface="Montserrat" pitchFamily="2" charset="0"/>
              </a:rPr>
              <a:t>Сортировка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D7F9C809-1631-B24B-8E5D-A4DE1332F674}"/>
              </a:ext>
            </a:extLst>
          </p:cNvPr>
          <p:cNvSpPr/>
          <p:nvPr/>
        </p:nvSpPr>
        <p:spPr>
          <a:xfrm>
            <a:off x="-155723" y="-528962"/>
            <a:ext cx="3376274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F082168-3FD8-A54C-A9AB-C0B385DD0A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946" y="2543820"/>
            <a:ext cx="5756699" cy="292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168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30555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Для того, чтобы отсортировать массив </a:t>
            </a:r>
            <a:r>
              <a:rPr lang="ru-RU" altLang="ru-RU" sz="1800" b="1" dirty="0">
                <a:latin typeface="Montserrat" pitchFamily="2" charset="0"/>
              </a:rPr>
              <a:t>не по возрастанию</a:t>
            </a:r>
            <a:r>
              <a:rPr lang="ru-RU" altLang="ru-RU" sz="1800" dirty="0">
                <a:latin typeface="Montserrat" pitchFamily="2" charset="0"/>
              </a:rPr>
              <a:t>:</a:t>
            </a: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7F31C3DF-DB3D-644F-A275-732349F1B6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4224" y="5933657"/>
            <a:ext cx="377813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Проходим в циклах до </a:t>
            </a:r>
            <a:r>
              <a:rPr lang="en-US" altLang="ru-RU" sz="1800" b="1" dirty="0">
                <a:latin typeface="Montserrat" pitchFamily="2" charset="0"/>
              </a:rPr>
              <a:t>n - 1</a:t>
            </a:r>
            <a:endParaRPr lang="ru-RU" altLang="ru-RU" sz="1800" b="1" dirty="0">
              <a:latin typeface="Montserrat" pitchFamily="2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7E42869-1CE5-F542-9556-F82EED591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>
                <a:latin typeface="Montserrat" pitchFamily="2" charset="0"/>
              </a:rPr>
              <a:t>Сортировка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D7F9C809-1631-B24B-8E5D-A4DE1332F674}"/>
              </a:ext>
            </a:extLst>
          </p:cNvPr>
          <p:cNvSpPr/>
          <p:nvPr/>
        </p:nvSpPr>
        <p:spPr>
          <a:xfrm>
            <a:off x="-155723" y="-528962"/>
            <a:ext cx="3376274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3B90612-1D5E-3B40-9B8C-E5100871E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219" y="2545992"/>
            <a:ext cx="5748154" cy="292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662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Почему до </a:t>
            </a:r>
            <a:r>
              <a:rPr lang="en-US" altLang="en-US" sz="3000" b="1" dirty="0">
                <a:latin typeface="Montserrat" pitchFamily="2" charset="0"/>
              </a:rPr>
              <a:t>n – 1 ?</a:t>
            </a:r>
            <a:endParaRPr lang="ru-RU" altLang="en-US" sz="30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91334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Можно ли оптимизировать?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62776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30555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Для того, чтобы отсортировать массив по </a:t>
            </a:r>
            <a:r>
              <a:rPr lang="ru-RU" altLang="ru-RU" sz="1800" b="1" dirty="0">
                <a:latin typeface="Montserrat" pitchFamily="2" charset="0"/>
              </a:rPr>
              <a:t>возрастанию</a:t>
            </a:r>
            <a:r>
              <a:rPr lang="ru-RU" altLang="ru-RU" sz="1800" dirty="0">
                <a:latin typeface="Montserrat" pitchFamily="2" charset="0"/>
              </a:rPr>
              <a:t>:</a:t>
            </a: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7F31C3DF-DB3D-644F-A275-732349F1B6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4224" y="5879013"/>
            <a:ext cx="3778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Проходим во внутреннем цикле до </a:t>
            </a:r>
            <a:r>
              <a:rPr lang="en-US" altLang="ru-RU" sz="1800" b="1" dirty="0">
                <a:latin typeface="Montserrat" pitchFamily="2" charset="0"/>
              </a:rPr>
              <a:t>n - </a:t>
            </a:r>
            <a:r>
              <a:rPr lang="ru-RU" altLang="ru-RU" sz="1800" b="1" dirty="0">
                <a:latin typeface="Montserrat" pitchFamily="2" charset="0"/>
              </a:rPr>
              <a:t> </a:t>
            </a:r>
            <a:r>
              <a:rPr lang="en-US" altLang="ru-RU" sz="1800" b="1" dirty="0" err="1">
                <a:latin typeface="Montserrat" pitchFamily="2" charset="0"/>
              </a:rPr>
              <a:t>i</a:t>
            </a:r>
            <a:r>
              <a:rPr lang="en-US" altLang="ru-RU" sz="1800" b="1" dirty="0">
                <a:latin typeface="Montserrat" pitchFamily="2" charset="0"/>
              </a:rPr>
              <a:t> - 1</a:t>
            </a:r>
            <a:endParaRPr lang="ru-RU" altLang="ru-RU" sz="1800" b="1" dirty="0">
              <a:latin typeface="Montserrat" pitchFamily="2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7E42869-1CE5-F542-9556-F82EED591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>
                <a:latin typeface="Montserrat" pitchFamily="2" charset="0"/>
              </a:rPr>
              <a:t>Сортировка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D7F9C809-1631-B24B-8E5D-A4DE1332F674}"/>
              </a:ext>
            </a:extLst>
          </p:cNvPr>
          <p:cNvSpPr/>
          <p:nvPr/>
        </p:nvSpPr>
        <p:spPr>
          <a:xfrm>
            <a:off x="-155723" y="-528962"/>
            <a:ext cx="3376274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754F114-CE4B-B14B-B18E-A1C20FE23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631" y="2603638"/>
            <a:ext cx="5521330" cy="280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1474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Заголовок 1">
            <a:extLst>
              <a:ext uri="{FF2B5EF4-FFF2-40B4-BE49-F238E27FC236}">
                <a16:creationId xmlns:a16="http://schemas.microsoft.com/office/drawing/2014/main" id="{0742EE4B-F4A2-0341-B7E1-9EC2061398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68363" y="1604963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4E850564-C6E5-634B-9192-8C135123E646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772113E5-F890-BF41-8363-DB0B0C03A8C3}"/>
              </a:ext>
            </a:extLst>
          </p:cNvPr>
          <p:cNvSpPr/>
          <p:nvPr/>
        </p:nvSpPr>
        <p:spPr>
          <a:xfrm>
            <a:off x="1038225" y="608013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0CF80A84-77F3-AE4B-A627-1586B62C9EF3}"/>
              </a:ext>
            </a:extLst>
          </p:cNvPr>
          <p:cNvSpPr/>
          <p:nvPr/>
        </p:nvSpPr>
        <p:spPr>
          <a:xfrm rot="5400000">
            <a:off x="6503850" y="3117534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D356668E-6EC2-7242-80B7-AB82478733EE}"/>
              </a:ext>
            </a:extLst>
          </p:cNvPr>
          <p:cNvSpPr/>
          <p:nvPr/>
        </p:nvSpPr>
        <p:spPr>
          <a:xfrm rot="11865286">
            <a:off x="-1275795" y="652166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34C2F22A-BF85-0441-9416-73D883F0BAF2}"/>
              </a:ext>
            </a:extLst>
          </p:cNvPr>
          <p:cNvSpPr/>
          <p:nvPr/>
        </p:nvSpPr>
        <p:spPr>
          <a:xfrm rot="10608780">
            <a:off x="3260296" y="6523150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A6CD1E9C-D4B7-3B4F-9DD7-A3C832C64511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6BBFD52-C53E-A74C-AF4D-32A5B3D393F0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C5AE8861-8AD3-364B-8D47-69330749A59E}"/>
              </a:ext>
            </a:extLst>
          </p:cNvPr>
          <p:cNvSpPr/>
          <p:nvPr/>
        </p:nvSpPr>
        <p:spPr>
          <a:xfrm>
            <a:off x="1190625" y="760413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C9948372-EB31-9747-8547-06F9D4AE273E}"/>
              </a:ext>
            </a:extLst>
          </p:cNvPr>
          <p:cNvSpPr/>
          <p:nvPr/>
        </p:nvSpPr>
        <p:spPr>
          <a:xfrm>
            <a:off x="1343025" y="912813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29707" name="Rectangle 3">
            <a:extLst>
              <a:ext uri="{FF2B5EF4-FFF2-40B4-BE49-F238E27FC236}">
                <a16:creationId xmlns:a16="http://schemas.microsoft.com/office/drawing/2014/main" id="{7FF09A0D-11BF-0E43-ABCA-A8A1FC4E106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2300" y="3791932"/>
            <a:ext cx="8128000" cy="1377274"/>
          </a:xfrm>
        </p:spPr>
        <p:txBody>
          <a:bodyPr/>
          <a:lstStyle/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dirty="0" err="1">
                <a:latin typeface="Montserrat" pitchFamily="2" charset="0"/>
              </a:rPr>
              <a:t>Умпа-Лумпы</a:t>
            </a:r>
            <a:r>
              <a:rPr lang="ru-RU" altLang="en-US" sz="1600" dirty="0">
                <a:latin typeface="Montserrat" pitchFamily="2" charset="0"/>
              </a:rPr>
              <a:t> решили взять с собой в </a:t>
            </a:r>
            <a:r>
              <a:rPr lang="ru-RU" altLang="en-US" sz="1600" dirty="0" err="1">
                <a:latin typeface="Montserrat" pitchFamily="2" charset="0"/>
              </a:rPr>
              <a:t>лилипутию</a:t>
            </a:r>
            <a:r>
              <a:rPr lang="ru-RU" altLang="en-US" sz="1600" dirty="0">
                <a:latin typeface="Montserrat" pitchFamily="2" charset="0"/>
              </a:rPr>
              <a:t> </a:t>
            </a:r>
            <a:r>
              <a:rPr lang="ru-RU" altLang="en-US" sz="1600" dirty="0" err="1">
                <a:latin typeface="Montserrat" pitchFamily="2" charset="0"/>
              </a:rPr>
              <a:t>песелей</a:t>
            </a:r>
            <a:r>
              <a:rPr lang="ru-RU" altLang="en-US" sz="1600" dirty="0">
                <a:latin typeface="Montserrat" pitchFamily="2" charset="0"/>
              </a:rPr>
              <a:t>. При прохождении инопланетного таможенного контроля нужно выполнять взвешивание домашних животных. (массив весов)</a:t>
            </a:r>
            <a:endParaRPr lang="en-US" altLang="en-US" sz="1600" b="1" dirty="0">
              <a:latin typeface="Montserrat" pitchFamily="2" charset="0"/>
            </a:endParaRPr>
          </a:p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b="1" dirty="0">
                <a:latin typeface="Montserrat" pitchFamily="2" charset="0"/>
              </a:rPr>
              <a:t>Задача: </a:t>
            </a:r>
            <a:r>
              <a:rPr lang="ru-RU" altLang="en-US" sz="1600" dirty="0">
                <a:latin typeface="Montserrat" pitchFamily="2" charset="0"/>
              </a:rPr>
              <a:t>Отсортируйте по возрастанию веса всех </a:t>
            </a:r>
            <a:r>
              <a:rPr lang="ru-RU" altLang="en-US" sz="1600" dirty="0" err="1">
                <a:latin typeface="Montserrat" pitchFamily="2" charset="0"/>
              </a:rPr>
              <a:t>песелей</a:t>
            </a:r>
            <a:r>
              <a:rPr lang="ru-RU" altLang="en-US" sz="1600" dirty="0">
                <a:latin typeface="Montserrat" pitchFamily="2" charset="0"/>
              </a:rPr>
              <a:t> </a:t>
            </a:r>
            <a:r>
              <a:rPr lang="ru-RU" altLang="en-US" sz="1600" dirty="0" err="1">
                <a:latin typeface="Montserrat" pitchFamily="2" charset="0"/>
              </a:rPr>
              <a:t>Умпа-Лумпов</a:t>
            </a:r>
            <a:r>
              <a:rPr lang="ru-RU" altLang="en-US" sz="1600" dirty="0">
                <a:latin typeface="Montserrat" pitchFamily="2" charset="0"/>
              </a:rPr>
              <a:t> и выведите их на экран таможенника.</a:t>
            </a:r>
            <a:endParaRPr lang="ru-RU" alt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CEBD34-71CD-8441-88CE-899BA4435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64987">
            <a:off x="-1096405" y="-138557"/>
            <a:ext cx="3178713" cy="300868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F7D6C79-299A-DB43-80EB-655FE578D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01141">
            <a:off x="7946956" y="543569"/>
            <a:ext cx="1828800" cy="26416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8406" y="4000406"/>
            <a:ext cx="7710987" cy="852155"/>
          </a:xfrm>
        </p:spPr>
        <p:txBody>
          <a:bodyPr/>
          <a:lstStyle/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dirty="0">
                <a:latin typeface="Montserrat" pitchFamily="2" charset="0"/>
              </a:rPr>
              <a:t>Пользователь вводит в консоль число - </a:t>
            </a:r>
            <a:r>
              <a:rPr lang="en-US" altLang="en-US" sz="1600" dirty="0">
                <a:latin typeface="Montserrat" pitchFamily="2" charset="0"/>
              </a:rPr>
              <a:t>n (</a:t>
            </a:r>
            <a:r>
              <a:rPr lang="ru-RU" altLang="en-US" sz="1600" dirty="0">
                <a:latin typeface="Montserrat" pitchFamily="2" charset="0"/>
              </a:rPr>
              <a:t>размер одномерного массива</a:t>
            </a:r>
            <a:r>
              <a:rPr lang="en-US" altLang="en-US" sz="1600" dirty="0">
                <a:latin typeface="Montserrat" pitchFamily="2" charset="0"/>
              </a:rPr>
              <a:t>)</a:t>
            </a:r>
            <a:r>
              <a:rPr lang="ru-RU" altLang="en-US" sz="1600" dirty="0">
                <a:latin typeface="Montserrat" pitchFamily="2" charset="0"/>
              </a:rPr>
              <a:t>, сами значения и </a:t>
            </a:r>
            <a:r>
              <a:rPr lang="en-US" altLang="en-US" sz="1600" dirty="0">
                <a:latin typeface="Montserrat" pitchFamily="2" charset="0"/>
              </a:rPr>
              <a:t>k (</a:t>
            </a:r>
            <a:r>
              <a:rPr lang="ru-RU" altLang="en-US" sz="1600" dirty="0">
                <a:latin typeface="Montserrat" pitchFamily="2" charset="0"/>
              </a:rPr>
              <a:t>число</a:t>
            </a:r>
            <a:r>
              <a:rPr lang="en-US" altLang="en-US" sz="1600" dirty="0">
                <a:latin typeface="Montserrat" pitchFamily="2" charset="0"/>
              </a:rPr>
              <a:t>)</a:t>
            </a:r>
            <a:r>
              <a:rPr lang="ru-RU" altLang="en-US" sz="1600" dirty="0">
                <a:latin typeface="Montserrat" pitchFamily="2" charset="0"/>
              </a:rPr>
              <a:t>.</a:t>
            </a:r>
          </a:p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b="1" dirty="0">
                <a:latin typeface="Montserrat" pitchFamily="2" charset="0"/>
              </a:rPr>
              <a:t>Задача: </a:t>
            </a:r>
            <a:r>
              <a:rPr lang="ru-RU" altLang="en-US" sz="1600" dirty="0">
                <a:latin typeface="Montserrat" pitchFamily="2" charset="0"/>
              </a:rPr>
              <a:t>Найти индекс числа </a:t>
            </a:r>
            <a:r>
              <a:rPr lang="en-US" altLang="en-US" sz="1600" dirty="0">
                <a:latin typeface="Montserrat" pitchFamily="2" charset="0"/>
              </a:rPr>
              <a:t>k</a:t>
            </a:r>
            <a:r>
              <a:rPr lang="ru-RU" altLang="en-US" sz="1600" dirty="0">
                <a:latin typeface="Montserrat" pitchFamily="2" charset="0"/>
              </a:rPr>
              <a:t> в  в отсортированном массиве.</a:t>
            </a:r>
          </a:p>
        </p:txBody>
      </p:sp>
    </p:spTree>
    <p:extLst>
      <p:ext uri="{BB962C8B-B14F-4D97-AF65-F5344CB8AC3E}">
        <p14:creationId xmlns:p14="http://schemas.microsoft.com/office/powerpoint/2010/main" val="42230482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Заголовок 1">
            <a:extLst>
              <a:ext uri="{FF2B5EF4-FFF2-40B4-BE49-F238E27FC236}">
                <a16:creationId xmlns:a16="http://schemas.microsoft.com/office/drawing/2014/main" id="{DF4D8B9E-E2C6-F943-8485-D288846080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2975" y="3265488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F7C650EF-7101-C94A-8D6D-C6E2CF25B6CD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6E181A32-D2EC-E64A-9D3C-03421A4BDEE2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F2D63CE-787D-9844-9CDB-BFC84F203EC2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0D2953D1-93FA-F04F-8B39-F15DEAD739D7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8B39C4A7-82D9-194E-B6C3-BB8FF626AB7E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A2D6C0C-B24B-4E4E-9F5E-F47C1D4F4A89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B5840F1-3220-AA49-8A7E-5ED1D32A5DF7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25B61701-16BC-D04A-985C-357D9741DE22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0776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7E42869-1CE5-F542-9556-F82EED591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D7F9C809-1631-B24B-8E5D-A4DE1332F674}"/>
              </a:ext>
            </a:extLst>
          </p:cNvPr>
          <p:cNvSpPr/>
          <p:nvPr/>
        </p:nvSpPr>
        <p:spPr>
          <a:xfrm>
            <a:off x="-155724" y="-528962"/>
            <a:ext cx="415165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A67E7484-FFAD-2F4A-B8F4-E62FFCB7F7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CC73B74-59C1-724A-B582-E3994F78EAE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E890B8E-EED5-D545-9E53-E7052D068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80" y="2666529"/>
            <a:ext cx="7061778" cy="81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5789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7E42869-1CE5-F542-9556-F82EED591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D7F9C809-1631-B24B-8E5D-A4DE1332F674}"/>
              </a:ext>
            </a:extLst>
          </p:cNvPr>
          <p:cNvSpPr/>
          <p:nvPr/>
        </p:nvSpPr>
        <p:spPr>
          <a:xfrm>
            <a:off x="-155724" y="-528962"/>
            <a:ext cx="415165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A67E7484-FFAD-2F4A-B8F4-E62FFCB7F7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CC73B74-59C1-724A-B582-E3994F78EAE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E890B8E-EED5-D545-9E53-E7052D068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80" y="2666529"/>
            <a:ext cx="7061778" cy="81875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A8A06BA-EF24-3B46-B719-B0E8CE927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284" y="4494301"/>
            <a:ext cx="3479800" cy="393700"/>
          </a:xfrm>
          <a:prstGeom prst="rect">
            <a:avLst/>
          </a:prstGeom>
        </p:spPr>
      </p:pic>
      <p:sp>
        <p:nvSpPr>
          <p:cNvPr id="18" name="TextBox 1">
            <a:extLst>
              <a:ext uri="{FF2B5EF4-FFF2-40B4-BE49-F238E27FC236}">
                <a16:creationId xmlns:a16="http://schemas.microsoft.com/office/drawing/2014/main" id="{7E7FDB61-BFB8-2C4B-B1FF-39AD64ED93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9858" y="3974443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Консоль: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514B071-07C0-F146-A7D1-07EB6D4F26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284" y="5050800"/>
            <a:ext cx="3479800" cy="3937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3DCEDF1-D297-B946-9686-740C0003D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169" y="5642465"/>
            <a:ext cx="3479800" cy="393700"/>
          </a:xfrm>
          <a:prstGeom prst="rect">
            <a:avLst/>
          </a:prstGeom>
        </p:spPr>
      </p:pic>
      <p:sp>
        <p:nvSpPr>
          <p:cNvPr id="21" name="TextBox 1">
            <a:extLst>
              <a:ext uri="{FF2B5EF4-FFF2-40B4-BE49-F238E27FC236}">
                <a16:creationId xmlns:a16="http://schemas.microsoft.com/office/drawing/2014/main" id="{630B6869-DFAC-BD4D-B215-F9F85EE8F4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4581" y="5647578"/>
            <a:ext cx="1089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- 3 запуск</a:t>
            </a:r>
          </a:p>
        </p:txBody>
      </p:sp>
      <p:sp>
        <p:nvSpPr>
          <p:cNvPr id="22" name="TextBox 1">
            <a:extLst>
              <a:ext uri="{FF2B5EF4-FFF2-40B4-BE49-F238E27FC236}">
                <a16:creationId xmlns:a16="http://schemas.microsoft.com/office/drawing/2014/main" id="{9C1C4BF0-A5AF-3F4D-80E7-8ED5D6D6E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4581" y="5117234"/>
            <a:ext cx="1089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- 2 запуск</a:t>
            </a:r>
          </a:p>
        </p:txBody>
      </p:sp>
      <p:sp>
        <p:nvSpPr>
          <p:cNvPr id="23" name="TextBox 1">
            <a:extLst>
              <a:ext uri="{FF2B5EF4-FFF2-40B4-BE49-F238E27FC236}">
                <a16:creationId xmlns:a16="http://schemas.microsoft.com/office/drawing/2014/main" id="{850BEDEE-B262-614B-9AED-AF82A35C28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4581" y="4576616"/>
            <a:ext cx="1089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- 1 запуск</a:t>
            </a:r>
          </a:p>
        </p:txBody>
      </p:sp>
    </p:spTree>
    <p:extLst>
      <p:ext uri="{BB962C8B-B14F-4D97-AF65-F5344CB8AC3E}">
        <p14:creationId xmlns:p14="http://schemas.microsoft.com/office/powerpoint/2010/main" val="1689290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A8D57E-1A19-A640-BCBE-608B1E210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771" y="2970854"/>
            <a:ext cx="6350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40432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7E42869-1CE5-F542-9556-F82EED591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D7F9C809-1631-B24B-8E5D-A4DE1332F674}"/>
              </a:ext>
            </a:extLst>
          </p:cNvPr>
          <p:cNvSpPr/>
          <p:nvPr/>
        </p:nvSpPr>
        <p:spPr>
          <a:xfrm>
            <a:off x="-155724" y="-528962"/>
            <a:ext cx="415165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A67E7484-FFAD-2F4A-B8F4-E62FFCB7F7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CC73B74-59C1-724A-B582-E3994F78EAE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E890B8E-EED5-D545-9E53-E7052D068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80" y="2666529"/>
            <a:ext cx="7061778" cy="81875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A8A06BA-EF24-3B46-B719-B0E8CE927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284" y="4494301"/>
            <a:ext cx="3479800" cy="393700"/>
          </a:xfrm>
          <a:prstGeom prst="rect">
            <a:avLst/>
          </a:prstGeom>
        </p:spPr>
      </p:pic>
      <p:sp>
        <p:nvSpPr>
          <p:cNvPr id="18" name="TextBox 1">
            <a:extLst>
              <a:ext uri="{FF2B5EF4-FFF2-40B4-BE49-F238E27FC236}">
                <a16:creationId xmlns:a16="http://schemas.microsoft.com/office/drawing/2014/main" id="{7E7FDB61-BFB8-2C4B-B1FF-39AD64ED93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9858" y="3974443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Консоль: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514B071-07C0-F146-A7D1-07EB6D4F26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284" y="5050800"/>
            <a:ext cx="3479800" cy="3937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3DCEDF1-D297-B946-9686-740C0003D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169" y="5642465"/>
            <a:ext cx="3479800" cy="393700"/>
          </a:xfrm>
          <a:prstGeom prst="rect">
            <a:avLst/>
          </a:prstGeom>
        </p:spPr>
      </p:pic>
      <p:sp>
        <p:nvSpPr>
          <p:cNvPr id="21" name="TextBox 1">
            <a:extLst>
              <a:ext uri="{FF2B5EF4-FFF2-40B4-BE49-F238E27FC236}">
                <a16:creationId xmlns:a16="http://schemas.microsoft.com/office/drawing/2014/main" id="{630B6869-DFAC-BD4D-B215-F9F85EE8F4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4581" y="5647578"/>
            <a:ext cx="1089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- 3 запуск</a:t>
            </a:r>
          </a:p>
        </p:txBody>
      </p:sp>
      <p:sp>
        <p:nvSpPr>
          <p:cNvPr id="22" name="TextBox 1">
            <a:extLst>
              <a:ext uri="{FF2B5EF4-FFF2-40B4-BE49-F238E27FC236}">
                <a16:creationId xmlns:a16="http://schemas.microsoft.com/office/drawing/2014/main" id="{9C1C4BF0-A5AF-3F4D-80E7-8ED5D6D6E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4581" y="5117234"/>
            <a:ext cx="1089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- 2 запуск</a:t>
            </a:r>
          </a:p>
        </p:txBody>
      </p:sp>
      <p:sp>
        <p:nvSpPr>
          <p:cNvPr id="23" name="TextBox 1">
            <a:extLst>
              <a:ext uri="{FF2B5EF4-FFF2-40B4-BE49-F238E27FC236}">
                <a16:creationId xmlns:a16="http://schemas.microsoft.com/office/drawing/2014/main" id="{850BEDEE-B262-614B-9AED-AF82A35C28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4581" y="4576616"/>
            <a:ext cx="1089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- 1 запуск</a:t>
            </a:r>
          </a:p>
        </p:txBody>
      </p:sp>
      <p:sp>
        <p:nvSpPr>
          <p:cNvPr id="24" name="TextBox 1">
            <a:extLst>
              <a:ext uri="{FF2B5EF4-FFF2-40B4-BE49-F238E27FC236}">
                <a16:creationId xmlns:a16="http://schemas.microsoft.com/office/drawing/2014/main" id="{E60CCC83-9A0F-4143-BA02-40F33927E9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82935" y="6291700"/>
            <a:ext cx="377813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Поменялось ли значение?</a:t>
            </a:r>
            <a:endParaRPr lang="ru-RU" altLang="ru-RU" sz="1800" b="1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7142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7E42869-1CE5-F542-9556-F82EED591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D7F9C809-1631-B24B-8E5D-A4DE1332F674}"/>
              </a:ext>
            </a:extLst>
          </p:cNvPr>
          <p:cNvSpPr/>
          <p:nvPr/>
        </p:nvSpPr>
        <p:spPr>
          <a:xfrm>
            <a:off x="-155724" y="-528962"/>
            <a:ext cx="415165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A67E7484-FFAD-2F4A-B8F4-E62FFCB7F7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CC73B74-59C1-724A-B582-E3994F78EAE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E890B8E-EED5-D545-9E53-E7052D068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80" y="2666529"/>
            <a:ext cx="7061778" cy="81875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A8A06BA-EF24-3B46-B719-B0E8CE927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284" y="4494301"/>
            <a:ext cx="3479800" cy="393700"/>
          </a:xfrm>
          <a:prstGeom prst="rect">
            <a:avLst/>
          </a:prstGeom>
        </p:spPr>
      </p:pic>
      <p:sp>
        <p:nvSpPr>
          <p:cNvPr id="18" name="TextBox 1">
            <a:extLst>
              <a:ext uri="{FF2B5EF4-FFF2-40B4-BE49-F238E27FC236}">
                <a16:creationId xmlns:a16="http://schemas.microsoft.com/office/drawing/2014/main" id="{7E7FDB61-BFB8-2C4B-B1FF-39AD64ED93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9858" y="3974443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Консоль: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514B071-07C0-F146-A7D1-07EB6D4F26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284" y="5050800"/>
            <a:ext cx="3479800" cy="3937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3DCEDF1-D297-B946-9686-740C0003D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169" y="5642465"/>
            <a:ext cx="3479800" cy="393700"/>
          </a:xfrm>
          <a:prstGeom prst="rect">
            <a:avLst/>
          </a:prstGeom>
        </p:spPr>
      </p:pic>
      <p:sp>
        <p:nvSpPr>
          <p:cNvPr id="21" name="TextBox 1">
            <a:extLst>
              <a:ext uri="{FF2B5EF4-FFF2-40B4-BE49-F238E27FC236}">
                <a16:creationId xmlns:a16="http://schemas.microsoft.com/office/drawing/2014/main" id="{630B6869-DFAC-BD4D-B215-F9F85EE8F4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4581" y="5647578"/>
            <a:ext cx="1089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- 3 запуск</a:t>
            </a:r>
          </a:p>
        </p:txBody>
      </p:sp>
      <p:sp>
        <p:nvSpPr>
          <p:cNvPr id="22" name="TextBox 1">
            <a:extLst>
              <a:ext uri="{FF2B5EF4-FFF2-40B4-BE49-F238E27FC236}">
                <a16:creationId xmlns:a16="http://schemas.microsoft.com/office/drawing/2014/main" id="{9C1C4BF0-A5AF-3F4D-80E7-8ED5D6D6E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4581" y="5117234"/>
            <a:ext cx="1089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- 2 запуск</a:t>
            </a:r>
          </a:p>
        </p:txBody>
      </p:sp>
      <p:sp>
        <p:nvSpPr>
          <p:cNvPr id="23" name="TextBox 1">
            <a:extLst>
              <a:ext uri="{FF2B5EF4-FFF2-40B4-BE49-F238E27FC236}">
                <a16:creationId xmlns:a16="http://schemas.microsoft.com/office/drawing/2014/main" id="{850BEDEE-B262-614B-9AED-AF82A35C28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4581" y="4576616"/>
            <a:ext cx="10897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- 1 запуск</a:t>
            </a:r>
          </a:p>
        </p:txBody>
      </p:sp>
      <p:sp>
        <p:nvSpPr>
          <p:cNvPr id="24" name="TextBox 1">
            <a:extLst>
              <a:ext uri="{FF2B5EF4-FFF2-40B4-BE49-F238E27FC236}">
                <a16:creationId xmlns:a16="http://schemas.microsoft.com/office/drawing/2014/main" id="{E60CCC83-9A0F-4143-BA02-40F33927E9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0651" y="6363978"/>
            <a:ext cx="477529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b="1" dirty="0">
                <a:latin typeface="Montserrat" pitchFamily="2" charset="0"/>
              </a:rPr>
              <a:t>НЕТ</a:t>
            </a:r>
          </a:p>
        </p:txBody>
      </p:sp>
    </p:spTree>
    <p:extLst>
      <p:ext uri="{BB962C8B-B14F-4D97-AF65-F5344CB8AC3E}">
        <p14:creationId xmlns:p14="http://schemas.microsoft.com/office/powerpoint/2010/main" val="8678775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30555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Для того, чтобы значения </a:t>
            </a:r>
            <a:r>
              <a:rPr lang="ru-RU" altLang="ru-RU" sz="1800" b="1" dirty="0">
                <a:latin typeface="Montserrat" pitchFamily="2" charset="0"/>
              </a:rPr>
              <a:t>изменялись:</a:t>
            </a:r>
            <a:endParaRPr lang="ru-RU" altLang="ru-RU" sz="1800" dirty="0">
              <a:latin typeface="Montserrat" pitchFamily="2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43CF84D-4FBB-2144-94E9-5FCD8464BA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923A15B-5E68-4943-A460-A77D769558D5}"/>
              </a:ext>
            </a:extLst>
          </p:cNvPr>
          <p:cNvSpPr/>
          <p:nvPr/>
        </p:nvSpPr>
        <p:spPr>
          <a:xfrm>
            <a:off x="-155724" y="-528962"/>
            <a:ext cx="415165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2BA71E-BA8B-E24C-9B36-46F627BC1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580790"/>
            <a:ext cx="2070100" cy="571500"/>
          </a:xfrm>
          <a:prstGeom prst="rect">
            <a:avLst/>
          </a:prstGeom>
        </p:spPr>
      </p:pic>
      <p:sp>
        <p:nvSpPr>
          <p:cNvPr id="17" name="TextBox 1">
            <a:extLst>
              <a:ext uri="{FF2B5EF4-FFF2-40B4-BE49-F238E27FC236}">
                <a16:creationId xmlns:a16="http://schemas.microsoft.com/office/drawing/2014/main" id="{92D27BFE-02F3-8240-BF99-C84FE0C30F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3263" y="2676181"/>
            <a:ext cx="42420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1) Подключаем библиотеку </a:t>
            </a:r>
            <a:r>
              <a:rPr lang="en-US" altLang="ru-RU" sz="1400" b="1" dirty="0">
                <a:latin typeface="Montserrat" pitchFamily="2" charset="0"/>
              </a:rPr>
              <a:t>&lt;</a:t>
            </a:r>
            <a:r>
              <a:rPr lang="en-US" altLang="ru-RU" sz="1400" b="1" dirty="0" err="1">
                <a:latin typeface="Montserrat" pitchFamily="2" charset="0"/>
              </a:rPr>
              <a:t>ctime</a:t>
            </a:r>
            <a:r>
              <a:rPr lang="en-US" altLang="ru-RU" sz="1400" b="1" dirty="0">
                <a:latin typeface="Montserrat" pitchFamily="2" charset="0"/>
              </a:rPr>
              <a:t>&gt;</a:t>
            </a:r>
            <a:endParaRPr lang="ru-RU" altLang="ru-RU" sz="1400" b="1" dirty="0">
              <a:latin typeface="Montserrat" pitchFamily="2" charset="0"/>
            </a:endParaRP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678F5AD8-0CEE-C343-951B-B71A77D327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64" y="3446226"/>
            <a:ext cx="5435600" cy="787400"/>
          </a:xfrm>
          <a:prstGeom prst="rect">
            <a:avLst/>
          </a:prstGeom>
        </p:spPr>
      </p:pic>
      <p:sp>
        <p:nvSpPr>
          <p:cNvPr id="26" name="TextBox 1">
            <a:extLst>
              <a:ext uri="{FF2B5EF4-FFF2-40B4-BE49-F238E27FC236}">
                <a16:creationId xmlns:a16="http://schemas.microsoft.com/office/drawing/2014/main" id="{B0143090-2FB1-2A4A-A2D4-E21B3507F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3263" y="4527562"/>
            <a:ext cx="42420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1400" dirty="0">
                <a:latin typeface="Montserrat" pitchFamily="2" charset="0"/>
              </a:rPr>
              <a:t>2</a:t>
            </a:r>
            <a:r>
              <a:rPr lang="ru-RU" altLang="ru-RU" sz="1400" dirty="0">
                <a:latin typeface="Montserrat" pitchFamily="2" charset="0"/>
              </a:rPr>
              <a:t>) Прописываем </a:t>
            </a:r>
            <a:r>
              <a:rPr lang="en-US" altLang="ru-RU" sz="1400" dirty="0" err="1">
                <a:latin typeface="Montserrat" pitchFamily="2" charset="0"/>
              </a:rPr>
              <a:t>srand</a:t>
            </a:r>
            <a:r>
              <a:rPr lang="en-US" altLang="ru-RU" sz="1400" dirty="0">
                <a:latin typeface="Montserrat" pitchFamily="2" charset="0"/>
              </a:rPr>
              <a:t> (time(0)).</a:t>
            </a:r>
            <a:endParaRPr lang="ru-RU" altLang="ru-RU" sz="1400" b="1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1203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30555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Для того, чтобы значения </a:t>
            </a:r>
            <a:r>
              <a:rPr lang="ru-RU" altLang="ru-RU" sz="1800" b="1" dirty="0">
                <a:latin typeface="Montserrat" pitchFamily="2" charset="0"/>
              </a:rPr>
              <a:t>изменялись:</a:t>
            </a:r>
            <a:endParaRPr lang="ru-RU" altLang="ru-RU" sz="1800" dirty="0">
              <a:latin typeface="Montserrat" pitchFamily="2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43CF84D-4FBB-2144-94E9-5FCD8464BA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923A15B-5E68-4943-A460-A77D769558D5}"/>
              </a:ext>
            </a:extLst>
          </p:cNvPr>
          <p:cNvSpPr/>
          <p:nvPr/>
        </p:nvSpPr>
        <p:spPr>
          <a:xfrm>
            <a:off x="-155724" y="-528962"/>
            <a:ext cx="415165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2BA71E-BA8B-E24C-9B36-46F627BC1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580790"/>
            <a:ext cx="2070100" cy="571500"/>
          </a:xfrm>
          <a:prstGeom prst="rect">
            <a:avLst/>
          </a:prstGeom>
        </p:spPr>
      </p:pic>
      <p:sp>
        <p:nvSpPr>
          <p:cNvPr id="17" name="TextBox 1">
            <a:extLst>
              <a:ext uri="{FF2B5EF4-FFF2-40B4-BE49-F238E27FC236}">
                <a16:creationId xmlns:a16="http://schemas.microsoft.com/office/drawing/2014/main" id="{92D27BFE-02F3-8240-BF99-C84FE0C30F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3263" y="2676181"/>
            <a:ext cx="42420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1) Подключаем библиотеку </a:t>
            </a:r>
            <a:r>
              <a:rPr lang="en-US" altLang="ru-RU" sz="1400" b="1" dirty="0">
                <a:latin typeface="Montserrat" pitchFamily="2" charset="0"/>
              </a:rPr>
              <a:t>&lt;</a:t>
            </a:r>
            <a:r>
              <a:rPr lang="en-US" altLang="ru-RU" sz="1400" b="1" dirty="0" err="1">
                <a:latin typeface="Montserrat" pitchFamily="2" charset="0"/>
              </a:rPr>
              <a:t>ctime</a:t>
            </a:r>
            <a:r>
              <a:rPr lang="en-US" altLang="ru-RU" sz="1400" b="1" dirty="0">
                <a:latin typeface="Montserrat" pitchFamily="2" charset="0"/>
              </a:rPr>
              <a:t>&gt;</a:t>
            </a:r>
            <a:endParaRPr lang="ru-RU" altLang="ru-RU" sz="1400" b="1" dirty="0">
              <a:latin typeface="Montserrat" pitchFamily="2" charset="0"/>
            </a:endParaRP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678F5AD8-0CEE-C343-951B-B71A77D327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64" y="3446226"/>
            <a:ext cx="5435600" cy="787400"/>
          </a:xfrm>
          <a:prstGeom prst="rect">
            <a:avLst/>
          </a:prstGeom>
        </p:spPr>
      </p:pic>
      <p:sp>
        <p:nvSpPr>
          <p:cNvPr id="26" name="TextBox 1">
            <a:extLst>
              <a:ext uri="{FF2B5EF4-FFF2-40B4-BE49-F238E27FC236}">
                <a16:creationId xmlns:a16="http://schemas.microsoft.com/office/drawing/2014/main" id="{B0143090-2FB1-2A4A-A2D4-E21B3507F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3263" y="4527562"/>
            <a:ext cx="42420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ru-RU" sz="1400" dirty="0">
                <a:latin typeface="Montserrat" pitchFamily="2" charset="0"/>
              </a:rPr>
              <a:t>2</a:t>
            </a:r>
            <a:r>
              <a:rPr lang="ru-RU" altLang="ru-RU" sz="1400" dirty="0">
                <a:latin typeface="Montserrat" pitchFamily="2" charset="0"/>
              </a:rPr>
              <a:t>) Прописываем </a:t>
            </a:r>
            <a:r>
              <a:rPr lang="en-US" altLang="ru-RU" sz="1400" dirty="0" err="1">
                <a:latin typeface="Montserrat" pitchFamily="2" charset="0"/>
              </a:rPr>
              <a:t>srand</a:t>
            </a:r>
            <a:r>
              <a:rPr lang="en-US" altLang="ru-RU" sz="1400" dirty="0">
                <a:latin typeface="Montserrat" pitchFamily="2" charset="0"/>
              </a:rPr>
              <a:t> (time(0)).</a:t>
            </a:r>
            <a:endParaRPr lang="ru-RU" altLang="ru-RU" sz="1400" b="1" dirty="0">
              <a:latin typeface="Montserrat" pitchFamily="2" charset="0"/>
            </a:endParaRP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A7B1C372-A473-6B44-A9E4-8B5B9D5A5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4920824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Консоль: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1CCC7C-DC6E-4F4F-BCE3-270233FA40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414" y="5379958"/>
            <a:ext cx="3764128" cy="107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912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Как устранить проблему больших чисел?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94266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781461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Ограничиваем вывод </a:t>
            </a:r>
            <a:r>
              <a:rPr lang="ru-RU" altLang="ru-RU" sz="1800" b="1" dirty="0">
                <a:latin typeface="Montserrat" pitchFamily="2" charset="0"/>
              </a:rPr>
              <a:t>остатком от деления</a:t>
            </a:r>
            <a:r>
              <a:rPr lang="ru-RU" altLang="ru-RU" sz="1800" dirty="0">
                <a:latin typeface="Montserrat" pitchFamily="2" charset="0"/>
              </a:rPr>
              <a:t>.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43CF84D-4FBB-2144-94E9-5FCD8464BA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923A15B-5E68-4943-A460-A77D769558D5}"/>
              </a:ext>
            </a:extLst>
          </p:cNvPr>
          <p:cNvSpPr/>
          <p:nvPr/>
        </p:nvSpPr>
        <p:spPr>
          <a:xfrm>
            <a:off x="-155724" y="-528962"/>
            <a:ext cx="415165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A7B1C372-A473-6B44-A9E4-8B5B9D5A5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966" y="3997121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Консоль: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E3C351C-EB60-FF47-BC6A-E77B72A77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267" y="2552236"/>
            <a:ext cx="6522058" cy="94207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869418A-C1C0-464D-B941-9EC7D69987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487" y="4623465"/>
            <a:ext cx="1359025" cy="157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373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Как добавить отрицательные числа?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927421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781461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Положительные и отрицательные числа: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43CF84D-4FBB-2144-94E9-5FCD8464BA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923A15B-5E68-4943-A460-A77D769558D5}"/>
              </a:ext>
            </a:extLst>
          </p:cNvPr>
          <p:cNvSpPr/>
          <p:nvPr/>
        </p:nvSpPr>
        <p:spPr>
          <a:xfrm>
            <a:off x="-155724" y="-528962"/>
            <a:ext cx="415165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A7B1C372-A473-6B44-A9E4-8B5B9D5A5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966" y="3997121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Консоль: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437D5A5-3031-2C45-AA36-F8B655A46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099" y="2429717"/>
            <a:ext cx="6527800" cy="889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6345CA0-CE6D-1C43-AE56-38712711E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898" y="4601372"/>
            <a:ext cx="1826203" cy="153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1672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4888" y="2159511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Альтернативный способ: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43CF84D-4FBB-2144-94E9-5FCD8464BA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 dirty="0">
                <a:latin typeface="Montserrat" pitchFamily="2" charset="0"/>
              </a:rPr>
              <a:t>Генератор чисел</a:t>
            </a: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923A15B-5E68-4943-A460-A77D769558D5}"/>
              </a:ext>
            </a:extLst>
          </p:cNvPr>
          <p:cNvSpPr/>
          <p:nvPr/>
        </p:nvSpPr>
        <p:spPr>
          <a:xfrm>
            <a:off x="-155724" y="-528962"/>
            <a:ext cx="4151659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F8A5A8-C50B-2D42-8134-9834503B60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461" y="2887498"/>
            <a:ext cx="7224768" cy="91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93916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8406" y="4000406"/>
            <a:ext cx="7710987" cy="1295860"/>
          </a:xfrm>
        </p:spPr>
        <p:txBody>
          <a:bodyPr/>
          <a:lstStyle/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dirty="0">
                <a:latin typeface="Montserrat" pitchFamily="2" charset="0"/>
              </a:rPr>
              <a:t>Пользователь вводит в консоль число - </a:t>
            </a:r>
            <a:r>
              <a:rPr lang="en-US" altLang="en-US" sz="1600" dirty="0">
                <a:latin typeface="Montserrat" pitchFamily="2" charset="0"/>
              </a:rPr>
              <a:t>n (</a:t>
            </a:r>
            <a:r>
              <a:rPr lang="ru-RU" altLang="en-US" sz="1600" dirty="0">
                <a:latin typeface="Montserrat" pitchFamily="2" charset="0"/>
              </a:rPr>
              <a:t>размер одномерного массива</a:t>
            </a:r>
            <a:r>
              <a:rPr lang="en-US" altLang="en-US" sz="1600" dirty="0">
                <a:latin typeface="Montserrat" pitchFamily="2" charset="0"/>
              </a:rPr>
              <a:t>)</a:t>
            </a:r>
            <a:r>
              <a:rPr lang="ru-RU" altLang="en-US" sz="1600" dirty="0">
                <a:latin typeface="Montserrat" pitchFamily="2" charset="0"/>
              </a:rPr>
              <a:t>.</a:t>
            </a:r>
          </a:p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b="1" dirty="0">
                <a:latin typeface="Montserrat" pitchFamily="2" charset="0"/>
              </a:rPr>
              <a:t>Задача: </a:t>
            </a:r>
            <a:r>
              <a:rPr lang="ru-RU" altLang="en-US" sz="1600" dirty="0">
                <a:latin typeface="Montserrat" pitchFamily="2" charset="0"/>
              </a:rPr>
              <a:t>Заполните массив </a:t>
            </a:r>
            <a:r>
              <a:rPr lang="ru-RU" altLang="en-US" sz="1600" dirty="0" err="1">
                <a:latin typeface="Montserrat" pitchFamily="2" charset="0"/>
              </a:rPr>
              <a:t>рандомными</a:t>
            </a:r>
            <a:r>
              <a:rPr lang="ru-RU" altLang="en-US" sz="1600" dirty="0">
                <a:latin typeface="Montserrat" pitchFamily="2" charset="0"/>
              </a:rPr>
              <a:t> значениями в диапазоне </a:t>
            </a:r>
            <a:r>
              <a:rPr lang="en-US" altLang="en-US" sz="1600" dirty="0">
                <a:latin typeface="Montserrat" pitchFamily="2" charset="0"/>
              </a:rPr>
              <a:t>       [-120; 340]</a:t>
            </a:r>
            <a:r>
              <a:rPr lang="ru-RU" altLang="en-US" sz="1600" dirty="0">
                <a:latin typeface="Montserrat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9428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1B1E75A-E2D6-1142-B09B-D0A723965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650" y="2886607"/>
            <a:ext cx="66167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7685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Заголовок 1">
            <a:extLst>
              <a:ext uri="{FF2B5EF4-FFF2-40B4-BE49-F238E27FC236}">
                <a16:creationId xmlns:a16="http://schemas.microsoft.com/office/drawing/2014/main" id="{DF4D8B9E-E2C6-F943-8485-D288846080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2975" y="3265488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 dirty="0">
                <a:latin typeface="Montserrat" pitchFamily="2" charset="0"/>
              </a:rPr>
              <a:t>Двумерные массивы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F7C650EF-7101-C94A-8D6D-C6E2CF25B6CD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6E181A32-D2EC-E64A-9D3C-03421A4BDEE2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F2D63CE-787D-9844-9CDB-BFC84F203EC2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0D2953D1-93FA-F04F-8B39-F15DEAD739D7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8B39C4A7-82D9-194E-B6C3-BB8FF626AB7E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A2D6C0C-B24B-4E4E-9F5E-F47C1D4F4A89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B5840F1-3220-AA49-8A7E-5ED1D32A5DF7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25B61701-16BC-D04A-985C-357D9741DE22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064344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>
            <a:extLst>
              <a:ext uri="{FF2B5EF4-FFF2-40B4-BE49-F238E27FC236}">
                <a16:creationId xmlns:a16="http://schemas.microsoft.com/office/drawing/2014/main" id="{7CC233E3-9CE0-5241-9E53-BA57183176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3130550"/>
            <a:ext cx="7158038" cy="595313"/>
          </a:xfrm>
        </p:spPr>
        <p:txBody>
          <a:bodyPr/>
          <a:lstStyle/>
          <a:p>
            <a:pPr algn="ctr" eaLnBrk="1" hangingPunct="1"/>
            <a:r>
              <a:rPr lang="ru-RU" altLang="en-US" sz="3000" b="1" dirty="0">
                <a:latin typeface="Montserrat" pitchFamily="2" charset="0"/>
              </a:rPr>
              <a:t>В виде чего можно представить двумерные массивы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D54AE1C6-5CC5-BA4E-9E3C-79CD812E62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3E7686CF-3153-CB48-9E0B-4F3D96077583}"/>
              </a:ext>
            </a:extLst>
          </p:cNvPr>
          <p:cNvSpPr/>
          <p:nvPr/>
        </p:nvSpPr>
        <p:spPr>
          <a:xfrm>
            <a:off x="755650" y="2340512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1FA6844-B7E9-2440-A802-903EC3277958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C3364D-0F3B-8143-90AC-156CE39A1A83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9002CC55-503C-CB4B-932F-0910FEADCB54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EECF203-D41F-8F4B-94CA-46E2A4C50C77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27EC1FEB-AEEE-2A45-AC2E-B1CEAC10D89B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36086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F8C5240F-4943-4742-8DAE-5043383F6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8489" y="197112"/>
            <a:ext cx="8229600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Двумерный массив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C269546-DFC6-2846-A5FA-2110FC2E0C5A}"/>
              </a:ext>
            </a:extLst>
          </p:cNvPr>
          <p:cNvSpPr/>
          <p:nvPr/>
        </p:nvSpPr>
        <p:spPr>
          <a:xfrm>
            <a:off x="-155724" y="-528962"/>
            <a:ext cx="4727723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30555"/>
            <a:ext cx="731361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b="1" dirty="0">
                <a:latin typeface="Montserrat" pitchFamily="2" charset="0"/>
              </a:rPr>
              <a:t>Двумерный массив</a:t>
            </a:r>
            <a:r>
              <a:rPr lang="ru-RU" altLang="ru-RU" sz="1800" dirty="0">
                <a:latin typeface="Montserrat" pitchFamily="2" charset="0"/>
              </a:rPr>
              <a:t> – это массив, в котором каждый элемент является массивом</a:t>
            </a:r>
            <a:r>
              <a:rPr lang="ru-RU" sz="1800" dirty="0">
                <a:latin typeface="Montserrat" pitchFamily="2" charset="0"/>
              </a:rPr>
              <a:t>.</a:t>
            </a:r>
            <a:endParaRPr lang="ru-RU" altLang="ru-RU" sz="1800" dirty="0">
              <a:latin typeface="Montserrat" pitchFamily="2" charset="0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537C92D5-2F13-DC44-88B1-13FBFF0135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81794" y="3718628"/>
            <a:ext cx="2166069" cy="1916608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AA8464B8-624E-6140-AE3F-6861A31938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06799" y="3718628"/>
            <a:ext cx="2166069" cy="1916608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14845BBE-B873-7848-9385-7E1794616AA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031804" y="3718628"/>
            <a:ext cx="2166069" cy="1916608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827ADA55-85A6-E648-A3A9-03DEEE0852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1503942" y="4021989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9BC02260-C1D5-6846-9AE4-B94A56D2618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2137352" y="4076992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F211B057-7817-C441-9FA0-758D89FD37A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3405752" y="4025636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9A22D151-28BC-C34D-B9C1-426F6EF08E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4039162" y="4080639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8C154C93-D5DF-1F48-9988-40E4249C7CF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5378626" y="4022770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E5252C4B-E033-734B-A616-FE6BB4E974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6012036" y="4077773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08610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30555"/>
            <a:ext cx="731361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b="1" dirty="0">
                <a:latin typeface="Montserrat" pitchFamily="2" charset="0"/>
              </a:rPr>
              <a:t>Двумерный массив</a:t>
            </a:r>
            <a:r>
              <a:rPr lang="ru-RU" altLang="ru-RU" sz="1800" dirty="0">
                <a:latin typeface="Montserrat" pitchFamily="2" charset="0"/>
              </a:rPr>
              <a:t> – это массив, в котором каждый элемент является массивом</a:t>
            </a:r>
            <a:r>
              <a:rPr lang="ru-RU" sz="1800" dirty="0">
                <a:latin typeface="Montserrat" pitchFamily="2" charset="0"/>
              </a:rPr>
              <a:t>.</a:t>
            </a:r>
            <a:endParaRPr lang="ru-RU" altLang="ru-RU" sz="1800" dirty="0">
              <a:latin typeface="Montserrat" pitchFamily="2" charset="0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537C92D5-2F13-DC44-88B1-13FBFF0135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37130" y="2551982"/>
            <a:ext cx="2166069" cy="1916608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AA8464B8-624E-6140-AE3F-6861A31938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06799" y="3718628"/>
            <a:ext cx="2166069" cy="1916608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14845BBE-B873-7848-9385-7E1794616AA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18471" y="4903501"/>
            <a:ext cx="2166069" cy="1916608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827ADA55-85A6-E648-A3A9-03DEEE0852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3559278" y="2855343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9BC02260-C1D5-6846-9AE4-B94A56D2618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4192688" y="2910346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F211B057-7817-C441-9FA0-758D89FD37A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3405752" y="4025636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9A22D151-28BC-C34D-B9C1-426F6EF08E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4039162" y="4080639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8C154C93-D5DF-1F48-9988-40E4249C7CF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3465293" y="5207643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E5252C4B-E033-734B-A616-FE6BB4E974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4098703" y="5262646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2832B03E-746F-524D-97CE-A6754703B8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89" y="197112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914400" eaLnBrk="1" hangingPunct="1"/>
            <a:r>
              <a:rPr lang="ru-RU" altLang="en-US" sz="2800" b="1">
                <a:latin typeface="Montserrat" pitchFamily="2" charset="0"/>
              </a:rPr>
              <a:t>Двумерный массив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20" name="Полилиния 19">
            <a:extLst>
              <a:ext uri="{FF2B5EF4-FFF2-40B4-BE49-F238E27FC236}">
                <a16:creationId xmlns:a16="http://schemas.microsoft.com/office/drawing/2014/main" id="{D4208825-BB66-2244-A083-F6682A5127E0}"/>
              </a:ext>
            </a:extLst>
          </p:cNvPr>
          <p:cNvSpPr/>
          <p:nvPr/>
        </p:nvSpPr>
        <p:spPr>
          <a:xfrm>
            <a:off x="-155724" y="-528962"/>
            <a:ext cx="4727723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71657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830555"/>
            <a:ext cx="731361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b="1" dirty="0">
                <a:latin typeface="Montserrat" pitchFamily="2" charset="0"/>
              </a:rPr>
              <a:t>Двумерный массив</a:t>
            </a:r>
            <a:r>
              <a:rPr lang="ru-RU" altLang="ru-RU" sz="1800" dirty="0">
                <a:latin typeface="Montserrat" pitchFamily="2" charset="0"/>
              </a:rPr>
              <a:t> – это массив, в котором каждый элемент является массивом</a:t>
            </a:r>
            <a:r>
              <a:rPr lang="ru-RU" sz="1800" dirty="0">
                <a:latin typeface="Montserrat" pitchFamily="2" charset="0"/>
              </a:rPr>
              <a:t>.</a:t>
            </a:r>
            <a:endParaRPr lang="ru-RU" altLang="ru-RU" sz="1800" dirty="0">
              <a:latin typeface="Montserrat" pitchFamily="2" charset="0"/>
            </a:endParaRPr>
          </a:p>
        </p:txBody>
      </p: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827ADA55-85A6-E648-A3A9-03DEEE0852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3559277" y="3464224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9BC02260-C1D5-6846-9AE4-B94A56D2618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4192687" y="3519227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F211B057-7817-C441-9FA0-758D89FD37A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3496405" y="4049755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9A22D151-28BC-C34D-B9C1-426F6EF08E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4129815" y="4104758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8C154C93-D5DF-1F48-9988-40E4249C7CF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3496405" y="4611352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E5252C4B-E033-734B-A616-FE6BB4E974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6823" flipH="1">
            <a:off x="4129815" y="4666355"/>
            <a:ext cx="884369" cy="782518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</a:effectLst>
        </p:spPr>
      </p:pic>
      <p:sp>
        <p:nvSpPr>
          <p:cNvPr id="18" name="TextBox 1">
            <a:extLst>
              <a:ext uri="{FF2B5EF4-FFF2-40B4-BE49-F238E27FC236}">
                <a16:creationId xmlns:a16="http://schemas.microsoft.com/office/drawing/2014/main" id="{7FCE9FAD-FD6E-B848-B044-258C6DF28D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7128" y="4284989"/>
            <a:ext cx="14011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1 строка</a:t>
            </a:r>
          </a:p>
        </p:txBody>
      </p:sp>
      <p:sp>
        <p:nvSpPr>
          <p:cNvPr id="19" name="TextBox 1">
            <a:extLst>
              <a:ext uri="{FF2B5EF4-FFF2-40B4-BE49-F238E27FC236}">
                <a16:creationId xmlns:a16="http://schemas.microsoft.com/office/drawing/2014/main" id="{C759FEDB-BAF6-4A41-A1A8-55394716F8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7128" y="3666815"/>
            <a:ext cx="14011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0 строка</a:t>
            </a:r>
          </a:p>
        </p:txBody>
      </p:sp>
      <p:sp>
        <p:nvSpPr>
          <p:cNvPr id="20" name="TextBox 1">
            <a:extLst>
              <a:ext uri="{FF2B5EF4-FFF2-40B4-BE49-F238E27FC236}">
                <a16:creationId xmlns:a16="http://schemas.microsoft.com/office/drawing/2014/main" id="{981A1FE0-FD42-F44A-8601-C3FEF7DE4F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3100" y="4873565"/>
            <a:ext cx="14011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400" dirty="0">
                <a:latin typeface="Montserrat" pitchFamily="2" charset="0"/>
              </a:rPr>
              <a:t>2 строка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Рукописный ввод 1">
                <a:extLst>
                  <a:ext uri="{FF2B5EF4-FFF2-40B4-BE49-F238E27FC236}">
                    <a16:creationId xmlns:a16="http://schemas.microsoft.com/office/drawing/2014/main" id="{1F631900-9388-644E-81B0-4BF449AE2BE7}"/>
                  </a:ext>
                </a:extLst>
              </p14:cNvPr>
              <p14:cNvContentPartPr/>
              <p14:nvPr/>
            </p14:nvContentPartPr>
            <p14:xfrm>
              <a:off x="3881160" y="3156997"/>
              <a:ext cx="290160" cy="346680"/>
            </p14:xfrm>
          </p:contentPart>
        </mc:Choice>
        <mc:Fallback xmlns="">
          <p:pic>
            <p:nvPicPr>
              <p:cNvPr id="2" name="Рукописный ввод 1">
                <a:extLst>
                  <a:ext uri="{FF2B5EF4-FFF2-40B4-BE49-F238E27FC236}">
                    <a16:creationId xmlns:a16="http://schemas.microsoft.com/office/drawing/2014/main" id="{1F631900-9388-644E-81B0-4BF449AE2BE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72520" y="3147997"/>
                <a:ext cx="30780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EEF9820B-28AD-0749-B3A9-8D0449199CC2}"/>
                  </a:ext>
                </a:extLst>
              </p14:cNvPr>
              <p14:cNvContentPartPr/>
              <p14:nvPr/>
            </p14:nvContentPartPr>
            <p14:xfrm>
              <a:off x="4581720" y="3018757"/>
              <a:ext cx="325800" cy="45972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EEF9820B-28AD-0749-B3A9-8D0449199CC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73080" y="3010117"/>
                <a:ext cx="343440" cy="477360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Rectangle 2">
            <a:extLst>
              <a:ext uri="{FF2B5EF4-FFF2-40B4-BE49-F238E27FC236}">
                <a16:creationId xmlns:a16="http://schemas.microsoft.com/office/drawing/2014/main" id="{C5B09AF4-E6A7-6245-85AD-4DC58273D7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8489" y="197112"/>
            <a:ext cx="8229600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Двумерный массив</a:t>
            </a:r>
          </a:p>
        </p:txBody>
      </p:sp>
      <p:sp>
        <p:nvSpPr>
          <p:cNvPr id="25" name="Полилиния 24">
            <a:extLst>
              <a:ext uri="{FF2B5EF4-FFF2-40B4-BE49-F238E27FC236}">
                <a16:creationId xmlns:a16="http://schemas.microsoft.com/office/drawing/2014/main" id="{25029401-D10D-EE4C-991E-8A749CB843DF}"/>
              </a:ext>
            </a:extLst>
          </p:cNvPr>
          <p:cNvSpPr/>
          <p:nvPr/>
        </p:nvSpPr>
        <p:spPr>
          <a:xfrm>
            <a:off x="-155724" y="-528962"/>
            <a:ext cx="4727723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82424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490" y="1498347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Объявление и инициализация:</a:t>
            </a: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C5B09AF4-E6A7-6245-85AD-4DC58273D7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8489" y="197112"/>
            <a:ext cx="8229600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Двумерный массив</a:t>
            </a:r>
          </a:p>
        </p:txBody>
      </p:sp>
      <p:sp>
        <p:nvSpPr>
          <p:cNvPr id="25" name="Полилиния 24">
            <a:extLst>
              <a:ext uri="{FF2B5EF4-FFF2-40B4-BE49-F238E27FC236}">
                <a16:creationId xmlns:a16="http://schemas.microsoft.com/office/drawing/2014/main" id="{25029401-D10D-EE4C-991E-8A749CB843DF}"/>
              </a:ext>
            </a:extLst>
          </p:cNvPr>
          <p:cNvSpPr/>
          <p:nvPr/>
        </p:nvSpPr>
        <p:spPr>
          <a:xfrm>
            <a:off x="-155724" y="-528962"/>
            <a:ext cx="4727723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FF6274C-379D-7B42-AAA0-224E4D8A40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056" y="2221548"/>
            <a:ext cx="5549885" cy="374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8360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7479" y="1884287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Ввод:</a:t>
            </a: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C5B09AF4-E6A7-6245-85AD-4DC58273D7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8489" y="197112"/>
            <a:ext cx="8229600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Двумерный массив</a:t>
            </a:r>
          </a:p>
        </p:txBody>
      </p:sp>
      <p:sp>
        <p:nvSpPr>
          <p:cNvPr id="25" name="Полилиния 24">
            <a:extLst>
              <a:ext uri="{FF2B5EF4-FFF2-40B4-BE49-F238E27FC236}">
                <a16:creationId xmlns:a16="http://schemas.microsoft.com/office/drawing/2014/main" id="{25029401-D10D-EE4C-991E-8A749CB843DF}"/>
              </a:ext>
            </a:extLst>
          </p:cNvPr>
          <p:cNvSpPr/>
          <p:nvPr/>
        </p:nvSpPr>
        <p:spPr>
          <a:xfrm>
            <a:off x="-155724" y="-528962"/>
            <a:ext cx="4727723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6C20EB-AA05-BC45-9EB6-B54844C7A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685" y="2599153"/>
            <a:ext cx="5829015" cy="265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10384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7479" y="1884287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Ввод:</a:t>
            </a: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C5B09AF4-E6A7-6245-85AD-4DC58273D7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8489" y="197112"/>
            <a:ext cx="8229600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Двумерный массив</a:t>
            </a:r>
          </a:p>
        </p:txBody>
      </p:sp>
      <p:sp>
        <p:nvSpPr>
          <p:cNvPr id="25" name="Полилиния 24">
            <a:extLst>
              <a:ext uri="{FF2B5EF4-FFF2-40B4-BE49-F238E27FC236}">
                <a16:creationId xmlns:a16="http://schemas.microsoft.com/office/drawing/2014/main" id="{25029401-D10D-EE4C-991E-8A749CB843DF}"/>
              </a:ext>
            </a:extLst>
          </p:cNvPr>
          <p:cNvSpPr/>
          <p:nvPr/>
        </p:nvSpPr>
        <p:spPr>
          <a:xfrm>
            <a:off x="-155724" y="-528962"/>
            <a:ext cx="4727723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6C20EB-AA05-BC45-9EB6-B54844C7A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685" y="2599153"/>
            <a:ext cx="5829015" cy="2654660"/>
          </a:xfrm>
          <a:prstGeom prst="rect">
            <a:avLst/>
          </a:prstGeom>
        </p:spPr>
      </p:pic>
      <p:sp>
        <p:nvSpPr>
          <p:cNvPr id="10" name="TextBox 1">
            <a:extLst>
              <a:ext uri="{FF2B5EF4-FFF2-40B4-BE49-F238E27FC236}">
                <a16:creationId xmlns:a16="http://schemas.microsoft.com/office/drawing/2014/main" id="{9DF1ED3D-DB3D-074D-8805-AB10A2B5D1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87738" y="5743902"/>
            <a:ext cx="35685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Как сделать </a:t>
            </a:r>
            <a:r>
              <a:rPr lang="ru-RU" altLang="ru-RU" sz="1800" b="1" dirty="0">
                <a:latin typeface="Montserrat" pitchFamily="2" charset="0"/>
              </a:rPr>
              <a:t>вывод</a:t>
            </a:r>
            <a:r>
              <a:rPr lang="ru-RU" altLang="ru-RU" sz="1800" dirty="0">
                <a:latin typeface="Montserrat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9751256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328BEF05-2A8E-A04B-A5E5-D551BF68ACDB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A25F9E5F-1B51-0443-8796-AD22805239DB}"/>
              </a:ext>
            </a:extLst>
          </p:cNvPr>
          <p:cNvSpPr/>
          <p:nvPr/>
        </p:nvSpPr>
        <p:spPr>
          <a:xfrm rot="5400000">
            <a:off x="6968749" y="3086892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2B67C8CD-8A2B-3945-9473-A4ED204EEADB}"/>
              </a:ext>
            </a:extLst>
          </p:cNvPr>
          <p:cNvSpPr/>
          <p:nvPr/>
        </p:nvSpPr>
        <p:spPr>
          <a:xfrm rot="11865286">
            <a:off x="-1079500" y="6188075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A483A3A8-DCDA-3F49-8C9F-49C066D80AEE}"/>
              </a:ext>
            </a:extLst>
          </p:cNvPr>
          <p:cNvSpPr/>
          <p:nvPr/>
        </p:nvSpPr>
        <p:spPr>
          <a:xfrm rot="10608780">
            <a:off x="3260725" y="6510338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E242301-21F8-9D4A-8E80-E844A5DA3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7479" y="1884287"/>
            <a:ext cx="73136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Montserrat" pitchFamily="2" charset="0"/>
              </a:rPr>
              <a:t>Вывод:</a:t>
            </a: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C5B09AF4-E6A7-6245-85AD-4DC58273D7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8489" y="197112"/>
            <a:ext cx="8229600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Двумерный массив</a:t>
            </a:r>
          </a:p>
        </p:txBody>
      </p:sp>
      <p:sp>
        <p:nvSpPr>
          <p:cNvPr id="25" name="Полилиния 24">
            <a:extLst>
              <a:ext uri="{FF2B5EF4-FFF2-40B4-BE49-F238E27FC236}">
                <a16:creationId xmlns:a16="http://schemas.microsoft.com/office/drawing/2014/main" id="{25029401-D10D-EE4C-991E-8A749CB843DF}"/>
              </a:ext>
            </a:extLst>
          </p:cNvPr>
          <p:cNvSpPr/>
          <p:nvPr/>
        </p:nvSpPr>
        <p:spPr>
          <a:xfrm>
            <a:off x="-155724" y="-528962"/>
            <a:ext cx="4727723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DC7A7EB-7CDB-B448-A6DF-1D78F12B1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777" y="2676852"/>
            <a:ext cx="6161369" cy="243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3799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0187" name="Rectangle 3">
            <a:extLst>
              <a:ext uri="{FF2B5EF4-FFF2-40B4-BE49-F238E27FC236}">
                <a16:creationId xmlns:a16="http://schemas.microsoft.com/office/drawing/2014/main" id="{3F182F52-D743-AF4F-9A70-912772B8F8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78406" y="4000406"/>
            <a:ext cx="7710987" cy="1343733"/>
          </a:xfrm>
        </p:spPr>
        <p:txBody>
          <a:bodyPr/>
          <a:lstStyle/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dirty="0">
                <a:latin typeface="Montserrat" pitchFamily="2" charset="0"/>
              </a:rPr>
              <a:t>Пользователь вводит в консоль числа – </a:t>
            </a:r>
            <a:r>
              <a:rPr lang="en-US" altLang="en-US" sz="1600" dirty="0">
                <a:latin typeface="Montserrat" pitchFamily="2" charset="0"/>
              </a:rPr>
              <a:t>n</a:t>
            </a:r>
            <a:r>
              <a:rPr lang="ru-RU" altLang="en-US" sz="1600" dirty="0">
                <a:latin typeface="Montserrat" pitchFamily="2" charset="0"/>
              </a:rPr>
              <a:t> и </a:t>
            </a:r>
            <a:r>
              <a:rPr lang="en-US" altLang="en-US" sz="1600" dirty="0">
                <a:latin typeface="Montserrat" pitchFamily="2" charset="0"/>
              </a:rPr>
              <a:t>m (</a:t>
            </a:r>
            <a:r>
              <a:rPr lang="ru-RU" altLang="en-US" sz="1600" dirty="0">
                <a:latin typeface="Montserrat" pitchFamily="2" charset="0"/>
              </a:rPr>
              <a:t>размер двумерного массива</a:t>
            </a:r>
            <a:r>
              <a:rPr lang="en-US" altLang="en-US" sz="1600" dirty="0">
                <a:latin typeface="Montserrat" pitchFamily="2" charset="0"/>
              </a:rPr>
              <a:t>)</a:t>
            </a:r>
            <a:r>
              <a:rPr lang="ru-RU" altLang="en-US" sz="1600" dirty="0">
                <a:latin typeface="Montserrat" pitchFamily="2" charset="0"/>
              </a:rPr>
              <a:t>.</a:t>
            </a:r>
          </a:p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ru-RU" altLang="en-US" sz="1600" b="1" dirty="0">
                <a:latin typeface="Montserrat" pitchFamily="2" charset="0"/>
              </a:rPr>
              <a:t>Задача: </a:t>
            </a:r>
            <a:r>
              <a:rPr lang="ru-RU" altLang="en-US" sz="1600" dirty="0">
                <a:latin typeface="Montserrat" pitchFamily="2" charset="0"/>
              </a:rPr>
              <a:t>Заполните массив </a:t>
            </a:r>
            <a:r>
              <a:rPr lang="ru-RU" altLang="en-US" sz="1600" dirty="0" err="1">
                <a:latin typeface="Montserrat" pitchFamily="2" charset="0"/>
              </a:rPr>
              <a:t>рандомными</a:t>
            </a:r>
            <a:r>
              <a:rPr lang="ru-RU" altLang="en-US" sz="1600" dirty="0">
                <a:latin typeface="Montserrat" pitchFamily="2" charset="0"/>
              </a:rPr>
              <a:t> значениями и выведите на экран.</a:t>
            </a:r>
          </a:p>
        </p:txBody>
      </p:sp>
    </p:spTree>
    <p:extLst>
      <p:ext uri="{BB962C8B-B14F-4D97-AF65-F5344CB8AC3E}">
        <p14:creationId xmlns:p14="http://schemas.microsoft.com/office/powerpoint/2010/main" val="3691248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3071FEC-C054-B54B-9DBA-0F5166502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453" y="2328863"/>
            <a:ext cx="3954597" cy="351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88641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Заголовок 1">
            <a:extLst>
              <a:ext uri="{FF2B5EF4-FFF2-40B4-BE49-F238E27FC236}">
                <a16:creationId xmlns:a16="http://schemas.microsoft.com/office/drawing/2014/main" id="{DF4D8B9E-E2C6-F943-8485-D288846080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2975" y="3265488"/>
            <a:ext cx="7158038" cy="595312"/>
          </a:xfrm>
        </p:spPr>
        <p:txBody>
          <a:bodyPr/>
          <a:lstStyle/>
          <a:p>
            <a:pPr algn="ctr" eaLnBrk="1" hangingPunct="1"/>
            <a:r>
              <a:rPr lang="ru-RU" altLang="en-US" sz="3500" b="1" dirty="0" err="1">
                <a:latin typeface="Montserrat" pitchFamily="2" charset="0"/>
              </a:rPr>
              <a:t>Лайфхаки</a:t>
            </a:r>
            <a:r>
              <a:rPr lang="ru-RU" altLang="en-US" sz="3500" b="1" dirty="0">
                <a:latin typeface="Montserrat" pitchFamily="2" charset="0"/>
              </a:rPr>
              <a:t> у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F7C650EF-7101-C94A-8D6D-C6E2CF25B6CD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6E181A32-D2EC-E64A-9D3C-03421A4BDEE2}"/>
              </a:ext>
            </a:extLst>
          </p:cNvPr>
          <p:cNvSpPr/>
          <p:nvPr/>
        </p:nvSpPr>
        <p:spPr>
          <a:xfrm>
            <a:off x="755650" y="24225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F2D63CE-787D-9844-9CDB-BFC84F203EC2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0D2953D1-93FA-F04F-8B39-F15DEAD739D7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8B39C4A7-82D9-194E-B6C3-BB8FF626AB7E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0A2D6C0C-B24B-4E4E-9F5E-F47C1D4F4A89}"/>
              </a:ext>
            </a:extLst>
          </p:cNvPr>
          <p:cNvSpPr/>
          <p:nvPr/>
        </p:nvSpPr>
        <p:spPr>
          <a:xfrm rot="1067660">
            <a:off x="-963613" y="-1662113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B5840F1-3220-AA49-8A7E-5ED1D32A5DF7}"/>
              </a:ext>
            </a:extLst>
          </p:cNvPr>
          <p:cNvSpPr/>
          <p:nvPr/>
        </p:nvSpPr>
        <p:spPr>
          <a:xfrm rot="21411154">
            <a:off x="3475038" y="-1289050"/>
            <a:ext cx="7523162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25B61701-16BC-D04A-985C-357D9741DE22}"/>
              </a:ext>
            </a:extLst>
          </p:cNvPr>
          <p:cNvSpPr/>
          <p:nvPr/>
        </p:nvSpPr>
        <p:spPr>
          <a:xfrm rot="10800000">
            <a:off x="908050" y="2574925"/>
            <a:ext cx="7442200" cy="190182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46935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BCE30-84A5-474E-9B86-2488E9A6DC76}"/>
              </a:ext>
            </a:extLst>
          </p:cNvPr>
          <p:cNvSpPr txBox="1"/>
          <p:nvPr/>
        </p:nvSpPr>
        <p:spPr>
          <a:xfrm>
            <a:off x="1154607" y="3120811"/>
            <a:ext cx="70915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	</a:t>
            </a:r>
            <a:r>
              <a:rPr lang="ru-RU" b="1" dirty="0">
                <a:latin typeface="Montserrat" pitchFamily="2" charset="0"/>
              </a:rPr>
              <a:t>Задача:</a:t>
            </a:r>
            <a:r>
              <a:rPr lang="en-US" b="1" dirty="0">
                <a:latin typeface="Montserrat" pitchFamily="2" charset="0"/>
              </a:rPr>
              <a:t> </a:t>
            </a:r>
            <a:r>
              <a:rPr lang="ru-RU" dirty="0">
                <a:latin typeface="Montserrat" pitchFamily="2" charset="0"/>
              </a:rPr>
              <a:t>Пользователь вводит размер массива </a:t>
            </a:r>
            <a:r>
              <a:rPr lang="en" dirty="0">
                <a:latin typeface="Montserrat" pitchFamily="2" charset="0"/>
              </a:rPr>
              <a:t>n * </a:t>
            </a:r>
            <a:r>
              <a:rPr lang="en-US" dirty="0">
                <a:latin typeface="Montserrat" pitchFamily="2" charset="0"/>
              </a:rPr>
              <a:t>n</a:t>
            </a:r>
            <a:r>
              <a:rPr lang="en" dirty="0">
                <a:latin typeface="Montserrat" pitchFamily="2" charset="0"/>
              </a:rPr>
              <a:t>. </a:t>
            </a:r>
            <a:r>
              <a:rPr lang="ru-RU" dirty="0">
                <a:latin typeface="Montserrat" pitchFamily="2" charset="0"/>
              </a:rPr>
              <a:t>Заполните в двумерном массиве эл-ты главной диагонали значением 1 и выведите результат.</a:t>
            </a:r>
          </a:p>
          <a:p>
            <a:endParaRPr lang="ru-RU" dirty="0">
              <a:solidFill>
                <a:srgbClr val="000000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6541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8051678-2231-A640-9473-5EA8D44A6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838" y="2489986"/>
            <a:ext cx="5352324" cy="2813401"/>
          </a:xfrm>
          <a:prstGeom prst="rect">
            <a:avLst/>
          </a:prstGeom>
        </p:spPr>
      </p:pic>
      <p:sp>
        <p:nvSpPr>
          <p:cNvPr id="11" name="TextBox 14">
            <a:extLst>
              <a:ext uri="{FF2B5EF4-FFF2-40B4-BE49-F238E27FC236}">
                <a16:creationId xmlns:a16="http://schemas.microsoft.com/office/drawing/2014/main" id="{6D67A804-AE23-9140-A6E1-79BAA9793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42A60279-8191-9548-8F8E-31F716457FD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319813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8051678-2231-A640-9473-5EA8D44A6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838" y="2489986"/>
            <a:ext cx="5352324" cy="2813401"/>
          </a:xfrm>
          <a:prstGeom prst="rect">
            <a:avLst/>
          </a:prstGeom>
        </p:spPr>
      </p:pic>
      <p:sp>
        <p:nvSpPr>
          <p:cNvPr id="11" name="TextBox 14">
            <a:extLst>
              <a:ext uri="{FF2B5EF4-FFF2-40B4-BE49-F238E27FC236}">
                <a16:creationId xmlns:a16="http://schemas.microsoft.com/office/drawing/2014/main" id="{6D67A804-AE23-9140-A6E1-79BAA9793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42A60279-8191-9548-8F8E-31F716457FD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E8A805-94B0-404B-B560-DD754EC94A7D}"/>
              </a:ext>
            </a:extLst>
          </p:cNvPr>
          <p:cNvSpPr txBox="1"/>
          <p:nvPr/>
        </p:nvSpPr>
        <p:spPr>
          <a:xfrm>
            <a:off x="2054288" y="5598888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Можно обойтись </a:t>
            </a:r>
            <a:r>
              <a:rPr lang="ru-RU" sz="1400" b="1" dirty="0">
                <a:latin typeface="Montserrat" pitchFamily="2" charset="0"/>
              </a:rPr>
              <a:t>без </a:t>
            </a:r>
            <a:r>
              <a:rPr lang="en-US" sz="1400" b="1" dirty="0">
                <a:latin typeface="Montserrat" pitchFamily="2" charset="0"/>
              </a:rPr>
              <a:t>if</a:t>
            </a:r>
            <a:r>
              <a:rPr lang="en-US" sz="1400" dirty="0">
                <a:latin typeface="Montserrat" pitchFamily="2" charset="0"/>
              </a:rPr>
              <a:t>?</a:t>
            </a:r>
            <a:endParaRPr lang="ru-RU" sz="1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4992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6D67A804-AE23-9140-A6E1-79BAA9793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42A60279-8191-9548-8F8E-31F716457FD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98CCC38-2349-394E-AA75-1826D2544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16" y="2676276"/>
            <a:ext cx="5961067" cy="25505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D48821C-1730-F54F-802E-92DF34D09AAE}"/>
              </a:ext>
            </a:extLst>
          </p:cNvPr>
          <p:cNvSpPr txBox="1"/>
          <p:nvPr/>
        </p:nvSpPr>
        <p:spPr>
          <a:xfrm>
            <a:off x="2054288" y="5598888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>
                <a:latin typeface="Montserrat" pitchFamily="2" charset="0"/>
              </a:rPr>
              <a:t>Да</a:t>
            </a:r>
          </a:p>
        </p:txBody>
      </p:sp>
    </p:spTree>
    <p:extLst>
      <p:ext uri="{BB962C8B-B14F-4D97-AF65-F5344CB8AC3E}">
        <p14:creationId xmlns:p14="http://schemas.microsoft.com/office/powerpoint/2010/main" val="42355358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6D67A804-AE23-9140-A6E1-79BAA9793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42A60279-8191-9548-8F8E-31F716457FD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E8A805-94B0-404B-B560-DD754EC94A7D}"/>
              </a:ext>
            </a:extLst>
          </p:cNvPr>
          <p:cNvSpPr txBox="1"/>
          <p:nvPr/>
        </p:nvSpPr>
        <p:spPr>
          <a:xfrm>
            <a:off x="2054288" y="5598888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Нужно ли теперь проходить  </a:t>
            </a:r>
            <a:r>
              <a:rPr lang="en-US" sz="1400" b="1" dirty="0">
                <a:latin typeface="Montserrat" pitchFamily="2" charset="0"/>
              </a:rPr>
              <a:t>n * n </a:t>
            </a:r>
            <a:r>
              <a:rPr lang="ru-RU" sz="1400" dirty="0">
                <a:latin typeface="Montserrat" pitchFamily="2" charset="0"/>
              </a:rPr>
              <a:t>раз?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98CCC38-2349-394E-AA75-1826D2544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16" y="2676276"/>
            <a:ext cx="5961067" cy="255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33178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6D67A804-AE23-9140-A6E1-79BAA9793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42A60279-8191-9548-8F8E-31F716457FD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E8A805-94B0-404B-B560-DD754EC94A7D}"/>
              </a:ext>
            </a:extLst>
          </p:cNvPr>
          <p:cNvSpPr txBox="1"/>
          <p:nvPr/>
        </p:nvSpPr>
        <p:spPr>
          <a:xfrm>
            <a:off x="2054288" y="5598888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Нужно ли теперь проходить  </a:t>
            </a:r>
            <a:r>
              <a:rPr lang="en-US" sz="1400" b="1" dirty="0">
                <a:latin typeface="Montserrat" pitchFamily="2" charset="0"/>
              </a:rPr>
              <a:t>n * n </a:t>
            </a:r>
            <a:r>
              <a:rPr lang="ru-RU" sz="1400" dirty="0">
                <a:latin typeface="Montserrat" pitchFamily="2" charset="0"/>
              </a:rPr>
              <a:t>раз? </a:t>
            </a:r>
            <a:r>
              <a:rPr lang="ru-RU" sz="1400" b="1" dirty="0">
                <a:latin typeface="Montserrat" pitchFamily="2" charset="0"/>
              </a:rPr>
              <a:t>НЕТ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98CCC38-2349-394E-AA75-1826D2544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16" y="2676276"/>
            <a:ext cx="5961067" cy="255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99919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6D67A804-AE23-9140-A6E1-79BAA9793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42A60279-8191-9548-8F8E-31F716457FD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F8F15F6-4A51-A74F-BCCD-CA5D816AC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466" y="2906603"/>
            <a:ext cx="6490731" cy="17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89394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6D67A804-AE23-9140-A6E1-79BAA9793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42A60279-8191-9548-8F8E-31F716457FD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E8A805-94B0-404B-B560-DD754EC94A7D}"/>
              </a:ext>
            </a:extLst>
          </p:cNvPr>
          <p:cNvSpPr txBox="1"/>
          <p:nvPr/>
        </p:nvSpPr>
        <p:spPr>
          <a:xfrm>
            <a:off x="2029072" y="5501588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Уменьшили кол-во итераций (сложность) в </a:t>
            </a:r>
            <a:r>
              <a:rPr lang="en-US" sz="1400" dirty="0">
                <a:latin typeface="Montserrat" pitchFamily="2" charset="0"/>
              </a:rPr>
              <a:t>n </a:t>
            </a:r>
            <a:r>
              <a:rPr lang="ru-RU" sz="1400" dirty="0">
                <a:latin typeface="Montserrat" pitchFamily="2" charset="0"/>
              </a:rPr>
              <a:t>раз. </a:t>
            </a:r>
            <a:endParaRPr lang="ru-RU" sz="1400" b="1" dirty="0">
              <a:latin typeface="Montserrat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F8F15F6-4A51-A74F-BCCD-CA5D816AC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666" y="2906603"/>
            <a:ext cx="6800209" cy="183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2706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6D67A804-AE23-9140-A6E1-79BAA9793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42A60279-8191-9548-8F8E-31F716457FD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E8A805-94B0-404B-B560-DD754EC94A7D}"/>
              </a:ext>
            </a:extLst>
          </p:cNvPr>
          <p:cNvSpPr txBox="1"/>
          <p:nvPr/>
        </p:nvSpPr>
        <p:spPr>
          <a:xfrm>
            <a:off x="2029072" y="5501588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Для </a:t>
            </a:r>
            <a:r>
              <a:rPr lang="ru-RU" sz="1400" b="1" dirty="0">
                <a:latin typeface="Montserrat" pitchFamily="2" charset="0"/>
              </a:rPr>
              <a:t>главной</a:t>
            </a:r>
            <a:r>
              <a:rPr lang="ru-RU" sz="1400" dirty="0">
                <a:latin typeface="Montserrat" pitchFamily="2" charset="0"/>
              </a:rPr>
              <a:t> диагонали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F8F15F6-4A51-A74F-BCCD-CA5D816AC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666" y="2906603"/>
            <a:ext cx="6800209" cy="183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507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9440" y="6151389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174290" y="6311916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25B151-9F4D-3A4C-B06C-785F366FDE66}"/>
              </a:ext>
            </a:extLst>
          </p:cNvPr>
          <p:cNvSpPr txBox="1"/>
          <p:nvPr/>
        </p:nvSpPr>
        <p:spPr>
          <a:xfrm>
            <a:off x="2616855" y="5990421"/>
            <a:ext cx="3388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0"/>
              </a:rPr>
              <a:t>Можно ли чуть оптимизировать?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B65165C-C290-234C-B2FE-FEE86E887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453" y="2328863"/>
            <a:ext cx="3954597" cy="351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6098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3168352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Хаки массивов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6D67A804-AE23-9140-A6E1-79BAA9793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42A60279-8191-9548-8F8E-31F716457FD9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E8A805-94B0-404B-B560-DD754EC94A7D}"/>
              </a:ext>
            </a:extLst>
          </p:cNvPr>
          <p:cNvSpPr txBox="1"/>
          <p:nvPr/>
        </p:nvSpPr>
        <p:spPr>
          <a:xfrm>
            <a:off x="2029072" y="5501588"/>
            <a:ext cx="5085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latin typeface="Montserrat" pitchFamily="2" charset="0"/>
              </a:rPr>
              <a:t>Для </a:t>
            </a:r>
            <a:r>
              <a:rPr lang="ru-RU" sz="1400" b="1" dirty="0">
                <a:latin typeface="Montserrat" pitchFamily="2" charset="0"/>
              </a:rPr>
              <a:t>побочной</a:t>
            </a:r>
            <a:r>
              <a:rPr lang="ru-RU" sz="1400" dirty="0">
                <a:latin typeface="Montserrat" pitchFamily="2" charset="0"/>
              </a:rPr>
              <a:t> диагонали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4A7FCE1-7157-A047-B786-00F9B5B46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403" y="2845719"/>
            <a:ext cx="5002597" cy="224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3822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FB2AE-FFCD-B04E-A179-97A2D1749384}"/>
              </a:ext>
            </a:extLst>
          </p:cNvPr>
          <p:cNvSpPr txBox="1"/>
          <p:nvPr/>
        </p:nvSpPr>
        <p:spPr>
          <a:xfrm>
            <a:off x="1258090" y="4003897"/>
            <a:ext cx="709156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	</a:t>
            </a:r>
            <a:r>
              <a:rPr lang="ru-RU" b="1" dirty="0">
                <a:latin typeface="Montserrat" pitchFamily="2" charset="0"/>
              </a:rPr>
              <a:t>Задача: </a:t>
            </a:r>
            <a:r>
              <a:rPr lang="ru-RU" dirty="0">
                <a:latin typeface="Montserrat" pitchFamily="2" charset="0"/>
              </a:rPr>
              <a:t>Пользователь вводит размер массива </a:t>
            </a:r>
            <a:r>
              <a:rPr lang="en" dirty="0">
                <a:latin typeface="Montserrat" pitchFamily="2" charset="0"/>
              </a:rPr>
              <a:t>n * n. </a:t>
            </a:r>
            <a:r>
              <a:rPr lang="ru-RU" dirty="0">
                <a:latin typeface="Montserrat" pitchFamily="2" charset="0"/>
              </a:rPr>
              <a:t>Массив заполняется случайными числами. Требуется найти произведение </a:t>
            </a:r>
            <a:r>
              <a:rPr lang="ru-RU" b="1" dirty="0">
                <a:latin typeface="Montserrat" pitchFamily="2" charset="0"/>
              </a:rPr>
              <a:t>нечетных</a:t>
            </a:r>
            <a:r>
              <a:rPr lang="ru-RU" dirty="0">
                <a:latin typeface="Montserrat" pitchFamily="2" charset="0"/>
              </a:rPr>
              <a:t> элементов </a:t>
            </a:r>
            <a:r>
              <a:rPr lang="ru-RU" b="1" dirty="0">
                <a:latin typeface="Montserrat" pitchFamily="2" charset="0"/>
              </a:rPr>
              <a:t>главной</a:t>
            </a:r>
            <a:r>
              <a:rPr lang="ru-RU" dirty="0">
                <a:latin typeface="Montserrat" pitchFamily="2" charset="0"/>
              </a:rPr>
              <a:t> диагонали.</a:t>
            </a:r>
          </a:p>
          <a:p>
            <a:endParaRPr lang="ru-RU" dirty="0">
              <a:solidFill>
                <a:srgbClr val="000000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81078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>
            <a:extLst>
              <a:ext uri="{FF2B5EF4-FFF2-40B4-BE49-F238E27FC236}">
                <a16:creationId xmlns:a16="http://schemas.microsoft.com/office/drawing/2014/main" id="{5A28F2D2-F338-E048-ABDF-51E433D139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4063" y="2078267"/>
            <a:ext cx="7331075" cy="595312"/>
          </a:xfrm>
        </p:spPr>
        <p:txBody>
          <a:bodyPr/>
          <a:lstStyle/>
          <a:p>
            <a:pPr algn="ctr" eaLnBrk="1" hangingPunct="1"/>
            <a:r>
              <a:rPr lang="ru-RU" altLang="en-US" sz="3500" b="1">
                <a:latin typeface="Montserrat" pitchFamily="2" charset="0"/>
              </a:rPr>
              <a:t>Задача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EBCAE28C-FA25-4A40-8910-C2F1792BE97A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1456456-54CF-3C4E-A625-625E57B3A55D}"/>
              </a:ext>
            </a:extLst>
          </p:cNvPr>
          <p:cNvSpPr/>
          <p:nvPr/>
        </p:nvSpPr>
        <p:spPr>
          <a:xfrm>
            <a:off x="923925" y="10813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52332E83-40A0-8C4B-BD48-2646D0C116A1}"/>
              </a:ext>
            </a:extLst>
          </p:cNvPr>
          <p:cNvSpPr/>
          <p:nvPr/>
        </p:nvSpPr>
        <p:spPr>
          <a:xfrm rot="5400000">
            <a:off x="6335713" y="3135312"/>
            <a:ext cx="5945188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7D8B0A24-47C9-2444-B762-B85E32CFD1E1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AEBECB8-6329-6E45-98BB-CB9A290F0D9F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CDE01AE5-43C2-0840-92A9-A3EAB4519E14}"/>
              </a:ext>
            </a:extLst>
          </p:cNvPr>
          <p:cNvSpPr/>
          <p:nvPr/>
        </p:nvSpPr>
        <p:spPr>
          <a:xfrm rot="1067660">
            <a:off x="-1009650" y="-1868488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F55EDEC2-BD9E-2845-8CAC-4A8B604A8BFF}"/>
              </a:ext>
            </a:extLst>
          </p:cNvPr>
          <p:cNvSpPr/>
          <p:nvPr/>
        </p:nvSpPr>
        <p:spPr>
          <a:xfrm rot="21411154">
            <a:off x="3548063" y="-1606550"/>
            <a:ext cx="7521575" cy="2241550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84789F5F-3F5F-994E-AD8B-5562C5ABE3C7}"/>
              </a:ext>
            </a:extLst>
          </p:cNvPr>
          <p:cNvSpPr/>
          <p:nvPr/>
        </p:nvSpPr>
        <p:spPr>
          <a:xfrm>
            <a:off x="1076325" y="12337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6461C1D7-3CEE-2345-B49C-E531BA5B2148}"/>
              </a:ext>
            </a:extLst>
          </p:cNvPr>
          <p:cNvSpPr/>
          <p:nvPr/>
        </p:nvSpPr>
        <p:spPr>
          <a:xfrm>
            <a:off x="1228725" y="1386117"/>
            <a:ext cx="6991350" cy="1912937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FB2AE-FFCD-B04E-A179-97A2D1749384}"/>
              </a:ext>
            </a:extLst>
          </p:cNvPr>
          <p:cNvSpPr txBox="1"/>
          <p:nvPr/>
        </p:nvSpPr>
        <p:spPr>
          <a:xfrm>
            <a:off x="1258090" y="4003897"/>
            <a:ext cx="70915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Montserrat" pitchFamily="2" charset="0"/>
              </a:rPr>
              <a:t>	</a:t>
            </a:r>
            <a:r>
              <a:rPr lang="ru-RU" b="1" dirty="0">
                <a:latin typeface="Montserrat" pitchFamily="2" charset="0"/>
              </a:rPr>
              <a:t>Задача: </a:t>
            </a:r>
            <a:r>
              <a:rPr lang="ru-RU" dirty="0">
                <a:latin typeface="Montserrat" pitchFamily="2" charset="0"/>
              </a:rPr>
              <a:t>Пользователь вводит размер массива </a:t>
            </a:r>
            <a:r>
              <a:rPr lang="en" dirty="0">
                <a:latin typeface="Montserrat" pitchFamily="2" charset="0"/>
              </a:rPr>
              <a:t>n * n. </a:t>
            </a:r>
            <a:r>
              <a:rPr lang="ru-RU" dirty="0">
                <a:latin typeface="Montserrat" pitchFamily="2" charset="0"/>
              </a:rPr>
              <a:t>Массив заполняется случайными числами. Требуется поменять местами эл-ты главной и побочной диагоналей.</a:t>
            </a:r>
            <a:endParaRPr lang="ru-RU" dirty="0">
              <a:solidFill>
                <a:srgbClr val="000000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75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8E3D0820-856B-8541-8127-C5E49826B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207315"/>
            <a:ext cx="2929639" cy="576262"/>
          </a:xfrm>
        </p:spPr>
        <p:txBody>
          <a:bodyPr/>
          <a:lstStyle/>
          <a:p>
            <a:pPr eaLnBrk="1" hangingPunct="1"/>
            <a:r>
              <a:rPr lang="ru-RU" altLang="en-US" sz="2800" b="1" dirty="0">
                <a:latin typeface="Montserrat" pitchFamily="2" charset="0"/>
              </a:rPr>
              <a:t>Разбор </a:t>
            </a:r>
            <a:r>
              <a:rPr lang="ru-RU" altLang="en-US" sz="2800" b="1" dirty="0" err="1">
                <a:latin typeface="Montserrat" pitchFamily="2" charset="0"/>
              </a:rPr>
              <a:t>дз</a:t>
            </a:r>
            <a:endParaRPr lang="ru-RU" altLang="en-US" sz="2800" b="1" dirty="0">
              <a:latin typeface="Montserrat" pitchFamily="2" charset="0"/>
            </a:endParaRP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523E785E-9E4F-2D4B-886F-2E568D821385}"/>
              </a:ext>
            </a:extLst>
          </p:cNvPr>
          <p:cNvSpPr/>
          <p:nvPr/>
        </p:nvSpPr>
        <p:spPr>
          <a:xfrm rot="16770568">
            <a:off x="-3215481" y="3086893"/>
            <a:ext cx="5943600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2603108E-007B-444C-AF18-572733E49404}"/>
              </a:ext>
            </a:extLst>
          </p:cNvPr>
          <p:cNvSpPr/>
          <p:nvPr/>
        </p:nvSpPr>
        <p:spPr>
          <a:xfrm>
            <a:off x="-30377" y="-452438"/>
            <a:ext cx="4170330" cy="1485901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960" h="1485992">
                <a:moveTo>
                  <a:pt x="5466320" y="393467"/>
                </a:moveTo>
                <a:cubicBezTo>
                  <a:pt x="5089938" y="231831"/>
                  <a:pt x="1513157" y="395779"/>
                  <a:pt x="547957" y="379615"/>
                </a:cubicBezTo>
                <a:cubicBezTo>
                  <a:pt x="-417243" y="363451"/>
                  <a:pt x="102304" y="1153158"/>
                  <a:pt x="520249" y="1335576"/>
                </a:cubicBezTo>
                <a:cubicBezTo>
                  <a:pt x="938194" y="1517994"/>
                  <a:pt x="2213547" y="1490423"/>
                  <a:pt x="3055630" y="1474122"/>
                </a:cubicBezTo>
                <a:cubicBezTo>
                  <a:pt x="3897713" y="1457821"/>
                  <a:pt x="5079523" y="1483455"/>
                  <a:pt x="5572745" y="1237768"/>
                </a:cubicBezTo>
                <a:cubicBezTo>
                  <a:pt x="6065967" y="992081"/>
                  <a:pt x="5835039" y="111622"/>
                  <a:pt x="6014960" y="0"/>
                </a:cubicBezTo>
              </a:path>
            </a:pathLst>
          </a:cu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358EAAFC-D982-1048-905A-BABDBB9EAF46}"/>
              </a:ext>
            </a:extLst>
          </p:cNvPr>
          <p:cNvSpPr/>
          <p:nvPr/>
        </p:nvSpPr>
        <p:spPr>
          <a:xfrm rot="5400000">
            <a:off x="6550819" y="3086894"/>
            <a:ext cx="5946775" cy="18399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40D627F4-C09F-BF46-AC44-37A69A37B3FF}"/>
              </a:ext>
            </a:extLst>
          </p:cNvPr>
          <p:cNvSpPr/>
          <p:nvPr/>
        </p:nvSpPr>
        <p:spPr>
          <a:xfrm rot="11865286">
            <a:off x="-1216025" y="5803900"/>
            <a:ext cx="5659438" cy="2119313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  <a:gd name="connsiteX0" fmla="*/ 477325 w 5944328"/>
              <a:gd name="connsiteY0" fmla="*/ 379615 h 1839588"/>
              <a:gd name="connsiteX1" fmla="*/ 449617 w 5944328"/>
              <a:gd name="connsiteY1" fmla="*/ 1335576 h 1839588"/>
              <a:gd name="connsiteX2" fmla="*/ 1486586 w 5944328"/>
              <a:gd name="connsiteY2" fmla="*/ 1837505 h 1839588"/>
              <a:gd name="connsiteX3" fmla="*/ 3671633 w 5944328"/>
              <a:gd name="connsiteY3" fmla="*/ 1555530 h 1839588"/>
              <a:gd name="connsiteX4" fmla="*/ 5306238 w 5944328"/>
              <a:gd name="connsiteY4" fmla="*/ 1242484 h 1839588"/>
              <a:gd name="connsiteX5" fmla="*/ 5944328 w 5944328"/>
              <a:gd name="connsiteY5" fmla="*/ 0 h 1839588"/>
              <a:gd name="connsiteX0" fmla="*/ 0 w 5494711"/>
              <a:gd name="connsiteY0" fmla="*/ 1335576 h 1839588"/>
              <a:gd name="connsiteX1" fmla="*/ 1036969 w 5494711"/>
              <a:gd name="connsiteY1" fmla="*/ 1837505 h 1839588"/>
              <a:gd name="connsiteX2" fmla="*/ 3222016 w 5494711"/>
              <a:gd name="connsiteY2" fmla="*/ 1555530 h 1839588"/>
              <a:gd name="connsiteX3" fmla="*/ 4856621 w 5494711"/>
              <a:gd name="connsiteY3" fmla="*/ 1242484 h 1839588"/>
              <a:gd name="connsiteX4" fmla="*/ 5494711 w 5494711"/>
              <a:gd name="connsiteY4" fmla="*/ 0 h 1839588"/>
              <a:gd name="connsiteX0" fmla="*/ 0 w 4457742"/>
              <a:gd name="connsiteY0" fmla="*/ 1837505 h 1839588"/>
              <a:gd name="connsiteX1" fmla="*/ 2185047 w 4457742"/>
              <a:gd name="connsiteY1" fmla="*/ 1555530 h 1839588"/>
              <a:gd name="connsiteX2" fmla="*/ 3819652 w 4457742"/>
              <a:gd name="connsiteY2" fmla="*/ 1242484 h 1839588"/>
              <a:gd name="connsiteX3" fmla="*/ 4457742 w 4457742"/>
              <a:gd name="connsiteY3" fmla="*/ 0 h 1839588"/>
              <a:gd name="connsiteX0" fmla="*/ 0 w 4526571"/>
              <a:gd name="connsiteY0" fmla="*/ 1800681 h 1805341"/>
              <a:gd name="connsiteX1" fmla="*/ 2253876 w 4526571"/>
              <a:gd name="connsiteY1" fmla="*/ 1555530 h 1805341"/>
              <a:gd name="connsiteX2" fmla="*/ 3888481 w 4526571"/>
              <a:gd name="connsiteY2" fmla="*/ 1242484 h 1805341"/>
              <a:gd name="connsiteX3" fmla="*/ 4526571 w 4526571"/>
              <a:gd name="connsiteY3" fmla="*/ 0 h 1805341"/>
              <a:gd name="connsiteX0" fmla="*/ 0 w 4526571"/>
              <a:gd name="connsiteY0" fmla="*/ 1800681 h 1820360"/>
              <a:gd name="connsiteX1" fmla="*/ 2253876 w 4526571"/>
              <a:gd name="connsiteY1" fmla="*/ 1555530 h 1820360"/>
              <a:gd name="connsiteX2" fmla="*/ 3888481 w 4526571"/>
              <a:gd name="connsiteY2" fmla="*/ 1242484 h 1820360"/>
              <a:gd name="connsiteX3" fmla="*/ 4526571 w 4526571"/>
              <a:gd name="connsiteY3" fmla="*/ 0 h 1820360"/>
              <a:gd name="connsiteX0" fmla="*/ 0 w 4526571"/>
              <a:gd name="connsiteY0" fmla="*/ 1800681 h 1801688"/>
              <a:gd name="connsiteX1" fmla="*/ 2253876 w 4526571"/>
              <a:gd name="connsiteY1" fmla="*/ 1555530 h 1801688"/>
              <a:gd name="connsiteX2" fmla="*/ 3888481 w 4526571"/>
              <a:gd name="connsiteY2" fmla="*/ 1242484 h 1801688"/>
              <a:gd name="connsiteX3" fmla="*/ 4526571 w 4526571"/>
              <a:gd name="connsiteY3" fmla="*/ 0 h 1801688"/>
              <a:gd name="connsiteX0" fmla="*/ 0 w 4525523"/>
              <a:gd name="connsiteY0" fmla="*/ 1778435 h 1779557"/>
              <a:gd name="connsiteX1" fmla="*/ 2252828 w 4525523"/>
              <a:gd name="connsiteY1" fmla="*/ 1555530 h 1779557"/>
              <a:gd name="connsiteX2" fmla="*/ 3887433 w 4525523"/>
              <a:gd name="connsiteY2" fmla="*/ 1242484 h 1779557"/>
              <a:gd name="connsiteX3" fmla="*/ 4525523 w 4525523"/>
              <a:gd name="connsiteY3" fmla="*/ 0 h 1779557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94937"/>
              <a:gd name="connsiteY0" fmla="*/ 1768260 h 1769444"/>
              <a:gd name="connsiteX1" fmla="*/ 2222242 w 4494937"/>
              <a:gd name="connsiteY1" fmla="*/ 1555530 h 1769444"/>
              <a:gd name="connsiteX2" fmla="*/ 3856847 w 4494937"/>
              <a:gd name="connsiteY2" fmla="*/ 1242484 h 1769444"/>
              <a:gd name="connsiteX3" fmla="*/ 4494937 w 4494937"/>
              <a:gd name="connsiteY3" fmla="*/ 0 h 1769444"/>
              <a:gd name="connsiteX0" fmla="*/ 0 w 4472384"/>
              <a:gd name="connsiteY0" fmla="*/ 1738859 h 1740267"/>
              <a:gd name="connsiteX1" fmla="*/ 2199689 w 4472384"/>
              <a:gd name="connsiteY1" fmla="*/ 1555530 h 1740267"/>
              <a:gd name="connsiteX2" fmla="*/ 3834294 w 4472384"/>
              <a:gd name="connsiteY2" fmla="*/ 1242484 h 1740267"/>
              <a:gd name="connsiteX3" fmla="*/ 4472384 w 4472384"/>
              <a:gd name="connsiteY3" fmla="*/ 0 h 174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2384" h="1740267">
                <a:moveTo>
                  <a:pt x="0" y="1738859"/>
                </a:moveTo>
                <a:cubicBezTo>
                  <a:pt x="427742" y="1754384"/>
                  <a:pt x="1560640" y="1638259"/>
                  <a:pt x="2199689" y="1555530"/>
                </a:cubicBezTo>
                <a:cubicBezTo>
                  <a:pt x="2838738" y="1472801"/>
                  <a:pt x="3455512" y="1501739"/>
                  <a:pt x="3834294" y="1242484"/>
                </a:cubicBezTo>
                <a:cubicBezTo>
                  <a:pt x="4213077" y="983229"/>
                  <a:pt x="4292463" y="111622"/>
                  <a:pt x="4472384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04DEBD04-85B1-D742-B000-DC82AF7A68CA}"/>
              </a:ext>
            </a:extLst>
          </p:cNvPr>
          <p:cNvSpPr/>
          <p:nvPr/>
        </p:nvSpPr>
        <p:spPr>
          <a:xfrm rot="10608780">
            <a:off x="3224213" y="6176963"/>
            <a:ext cx="7521575" cy="2239962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6350">
            <a:solidFill>
              <a:srgbClr val="002060">
                <a:alpha val="424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>
              <a:latin typeface="Montserrat" pitchFamily="2" charset="0"/>
            </a:endParaRPr>
          </a:p>
        </p:txBody>
      </p:sp>
      <p:sp>
        <p:nvSpPr>
          <p:cNvPr id="43015" name="TextBox 1">
            <a:extLst>
              <a:ext uri="{FF2B5EF4-FFF2-40B4-BE49-F238E27FC236}">
                <a16:creationId xmlns:a16="http://schemas.microsoft.com/office/drawing/2014/main" id="{0A5A8D94-3B26-A841-AF5C-7F4EE2661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513" y="1866900"/>
            <a:ext cx="2797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43017" name="TextBox 14">
            <a:extLst>
              <a:ext uri="{FF2B5EF4-FFF2-40B4-BE49-F238E27FC236}">
                <a16:creationId xmlns:a16="http://schemas.microsoft.com/office/drawing/2014/main" id="{20769058-B1E0-BB47-8404-50B48B396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607" y="1530743"/>
            <a:ext cx="2797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dirty="0">
                <a:latin typeface="Montserrat SemiBold" pitchFamily="2" charset="0"/>
              </a:rPr>
              <a:t>Листинг: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07BA199C-A12F-9741-9FDC-AFB5BE81EA26}"/>
              </a:ext>
            </a:extLst>
          </p:cNvPr>
          <p:cNvSpPr/>
          <p:nvPr/>
        </p:nvSpPr>
        <p:spPr>
          <a:xfrm rot="10999120">
            <a:off x="865036" y="1348686"/>
            <a:ext cx="2228850" cy="892175"/>
          </a:xfrm>
          <a:custGeom>
            <a:avLst/>
            <a:gdLst>
              <a:gd name="connsiteX0" fmla="*/ 222650 w 2762286"/>
              <a:gd name="connsiteY0" fmla="*/ 582007 h 1571092"/>
              <a:gd name="connsiteX1" fmla="*/ 1552686 w 2762286"/>
              <a:gd name="connsiteY1" fmla="*/ 1551825 h 1571092"/>
              <a:gd name="connsiteX2" fmla="*/ 2758031 w 2762286"/>
              <a:gd name="connsiteY2" fmla="*/ 1136189 h 1571092"/>
              <a:gd name="connsiteX3" fmla="*/ 1885195 w 2762286"/>
              <a:gd name="connsiteY3" fmla="*/ 41680 h 1571092"/>
              <a:gd name="connsiteX4" fmla="*/ 167231 w 2762286"/>
              <a:gd name="connsiteY4" fmla="*/ 263353 h 1571092"/>
              <a:gd name="connsiteX5" fmla="*/ 222650 w 2762286"/>
              <a:gd name="connsiteY5" fmla="*/ 582007 h 1571092"/>
              <a:gd name="connsiteX0" fmla="*/ 222650 w 3203723"/>
              <a:gd name="connsiteY0" fmla="*/ 582007 h 1595784"/>
              <a:gd name="connsiteX1" fmla="*/ 1552686 w 3203723"/>
              <a:gd name="connsiteY1" fmla="*/ 1551825 h 1595784"/>
              <a:gd name="connsiteX2" fmla="*/ 3201376 w 3203723"/>
              <a:gd name="connsiteY2" fmla="*/ 1288589 h 1595784"/>
              <a:gd name="connsiteX3" fmla="*/ 1885195 w 3203723"/>
              <a:gd name="connsiteY3" fmla="*/ 41680 h 1595784"/>
              <a:gd name="connsiteX4" fmla="*/ 167231 w 3203723"/>
              <a:gd name="connsiteY4" fmla="*/ 263353 h 1595784"/>
              <a:gd name="connsiteX5" fmla="*/ 222650 w 3203723"/>
              <a:gd name="connsiteY5" fmla="*/ 582007 h 1595784"/>
              <a:gd name="connsiteX0" fmla="*/ 222650 w 3227396"/>
              <a:gd name="connsiteY0" fmla="*/ 582007 h 1626834"/>
              <a:gd name="connsiteX1" fmla="*/ 1552686 w 3227396"/>
              <a:gd name="connsiteY1" fmla="*/ 1551825 h 1626834"/>
              <a:gd name="connsiteX2" fmla="*/ 3201376 w 3227396"/>
              <a:gd name="connsiteY2" fmla="*/ 1288589 h 1626834"/>
              <a:gd name="connsiteX3" fmla="*/ 1885195 w 3227396"/>
              <a:gd name="connsiteY3" fmla="*/ 41680 h 1626834"/>
              <a:gd name="connsiteX4" fmla="*/ 167231 w 3227396"/>
              <a:gd name="connsiteY4" fmla="*/ 263353 h 1626834"/>
              <a:gd name="connsiteX5" fmla="*/ 222650 w 3227396"/>
              <a:gd name="connsiteY5" fmla="*/ 582007 h 1626834"/>
              <a:gd name="connsiteX0" fmla="*/ 222650 w 4957911"/>
              <a:gd name="connsiteY0" fmla="*/ 582007 h 2943156"/>
              <a:gd name="connsiteX1" fmla="*/ 1552686 w 4957911"/>
              <a:gd name="connsiteY1" fmla="*/ 1551825 h 2943156"/>
              <a:gd name="connsiteX2" fmla="*/ 4947049 w 4957911"/>
              <a:gd name="connsiteY2" fmla="*/ 2868007 h 2943156"/>
              <a:gd name="connsiteX3" fmla="*/ 1885195 w 4957911"/>
              <a:gd name="connsiteY3" fmla="*/ 41680 h 2943156"/>
              <a:gd name="connsiteX4" fmla="*/ 167231 w 4957911"/>
              <a:gd name="connsiteY4" fmla="*/ 263353 h 2943156"/>
              <a:gd name="connsiteX5" fmla="*/ 222650 w 4957911"/>
              <a:gd name="connsiteY5" fmla="*/ 582007 h 2943156"/>
              <a:gd name="connsiteX0" fmla="*/ 256782 w 4981951"/>
              <a:gd name="connsiteY0" fmla="*/ 582007 h 3487177"/>
              <a:gd name="connsiteX1" fmla="*/ 2196418 w 4981951"/>
              <a:gd name="connsiteY1" fmla="*/ 3311352 h 3487177"/>
              <a:gd name="connsiteX2" fmla="*/ 4981181 w 4981951"/>
              <a:gd name="connsiteY2" fmla="*/ 2868007 h 3487177"/>
              <a:gd name="connsiteX3" fmla="*/ 1919327 w 4981951"/>
              <a:gd name="connsiteY3" fmla="*/ 41680 h 3487177"/>
              <a:gd name="connsiteX4" fmla="*/ 201363 w 4981951"/>
              <a:gd name="connsiteY4" fmla="*/ 263353 h 3487177"/>
              <a:gd name="connsiteX5" fmla="*/ 256782 w 4981951"/>
              <a:gd name="connsiteY5" fmla="*/ 582007 h 3487177"/>
              <a:gd name="connsiteX0" fmla="*/ 256782 w 4982036"/>
              <a:gd name="connsiteY0" fmla="*/ 582007 h 3438006"/>
              <a:gd name="connsiteX1" fmla="*/ 2196418 w 4982036"/>
              <a:gd name="connsiteY1" fmla="*/ 3311352 h 3438006"/>
              <a:gd name="connsiteX2" fmla="*/ 4981181 w 4982036"/>
              <a:gd name="connsiteY2" fmla="*/ 2868007 h 3438006"/>
              <a:gd name="connsiteX3" fmla="*/ 1919327 w 4982036"/>
              <a:gd name="connsiteY3" fmla="*/ 41680 h 3438006"/>
              <a:gd name="connsiteX4" fmla="*/ 201363 w 4982036"/>
              <a:gd name="connsiteY4" fmla="*/ 263353 h 3438006"/>
              <a:gd name="connsiteX5" fmla="*/ 256782 w 4982036"/>
              <a:gd name="connsiteY5" fmla="*/ 582007 h 3438006"/>
              <a:gd name="connsiteX0" fmla="*/ 489262 w 4854191"/>
              <a:gd name="connsiteY0" fmla="*/ 2744341 h 3403219"/>
              <a:gd name="connsiteX1" fmla="*/ 2068680 w 4854191"/>
              <a:gd name="connsiteY1" fmla="*/ 3381650 h 3403219"/>
              <a:gd name="connsiteX2" fmla="*/ 4853443 w 4854191"/>
              <a:gd name="connsiteY2" fmla="*/ 2938305 h 3403219"/>
              <a:gd name="connsiteX3" fmla="*/ 1791589 w 4854191"/>
              <a:gd name="connsiteY3" fmla="*/ 111978 h 3403219"/>
              <a:gd name="connsiteX4" fmla="*/ 73625 w 4854191"/>
              <a:gd name="connsiteY4" fmla="*/ 333651 h 3403219"/>
              <a:gd name="connsiteX5" fmla="*/ 489262 w 4854191"/>
              <a:gd name="connsiteY5" fmla="*/ 2744341 h 3403219"/>
              <a:gd name="connsiteX0" fmla="*/ 559730 w 4924659"/>
              <a:gd name="connsiteY0" fmla="*/ 2669170 h 3328048"/>
              <a:gd name="connsiteX1" fmla="*/ 2139148 w 4924659"/>
              <a:gd name="connsiteY1" fmla="*/ 3306479 h 3328048"/>
              <a:gd name="connsiteX2" fmla="*/ 4923911 w 4924659"/>
              <a:gd name="connsiteY2" fmla="*/ 2863134 h 3328048"/>
              <a:gd name="connsiteX3" fmla="*/ 1862057 w 4924659"/>
              <a:gd name="connsiteY3" fmla="*/ 36807 h 3328048"/>
              <a:gd name="connsiteX4" fmla="*/ 144093 w 4924659"/>
              <a:gd name="connsiteY4" fmla="*/ 258480 h 3328048"/>
              <a:gd name="connsiteX5" fmla="*/ 144092 w 4924659"/>
              <a:gd name="connsiteY5" fmla="*/ 258481 h 3328048"/>
              <a:gd name="connsiteX6" fmla="*/ 559730 w 4924659"/>
              <a:gd name="connsiteY6" fmla="*/ 2669170 h 3328048"/>
              <a:gd name="connsiteX0" fmla="*/ 505376 w 4870305"/>
              <a:gd name="connsiteY0" fmla="*/ 2706262 h 3365140"/>
              <a:gd name="connsiteX1" fmla="*/ 2084794 w 4870305"/>
              <a:gd name="connsiteY1" fmla="*/ 3343571 h 3365140"/>
              <a:gd name="connsiteX2" fmla="*/ 4869557 w 4870305"/>
              <a:gd name="connsiteY2" fmla="*/ 2900226 h 3365140"/>
              <a:gd name="connsiteX3" fmla="*/ 1807703 w 4870305"/>
              <a:gd name="connsiteY3" fmla="*/ 73899 h 3365140"/>
              <a:gd name="connsiteX4" fmla="*/ 89739 w 4870305"/>
              <a:gd name="connsiteY4" fmla="*/ 295572 h 3365140"/>
              <a:gd name="connsiteX5" fmla="*/ 269847 w 4870305"/>
              <a:gd name="connsiteY5" fmla="*/ 1874991 h 3365140"/>
              <a:gd name="connsiteX6" fmla="*/ 505376 w 4870305"/>
              <a:gd name="connsiteY6" fmla="*/ 2706262 h 3365140"/>
              <a:gd name="connsiteX0" fmla="*/ 338193 w 4703122"/>
              <a:gd name="connsiteY0" fmla="*/ 2645590 h 3304468"/>
              <a:gd name="connsiteX1" fmla="*/ 1917611 w 4703122"/>
              <a:gd name="connsiteY1" fmla="*/ 3282899 h 3304468"/>
              <a:gd name="connsiteX2" fmla="*/ 4702374 w 4703122"/>
              <a:gd name="connsiteY2" fmla="*/ 2839554 h 3304468"/>
              <a:gd name="connsiteX3" fmla="*/ 1640520 w 4703122"/>
              <a:gd name="connsiteY3" fmla="*/ 13227 h 3304468"/>
              <a:gd name="connsiteX4" fmla="*/ 102664 w 4703122"/>
              <a:gd name="connsiteY4" fmla="*/ 1814319 h 3304468"/>
              <a:gd name="connsiteX5" fmla="*/ 338193 w 4703122"/>
              <a:gd name="connsiteY5" fmla="*/ 2645590 h 3304468"/>
              <a:gd name="connsiteX0" fmla="*/ 338193 w 4704616"/>
              <a:gd name="connsiteY0" fmla="*/ 1065177 h 1705498"/>
              <a:gd name="connsiteX1" fmla="*/ 1917611 w 4704616"/>
              <a:gd name="connsiteY1" fmla="*/ 1702486 h 1705498"/>
              <a:gd name="connsiteX2" fmla="*/ 4702374 w 4704616"/>
              <a:gd name="connsiteY2" fmla="*/ 1259141 h 1705498"/>
              <a:gd name="connsiteX3" fmla="*/ 2347102 w 4704616"/>
              <a:gd name="connsiteY3" fmla="*/ 247759 h 1705498"/>
              <a:gd name="connsiteX4" fmla="*/ 102664 w 4704616"/>
              <a:gd name="connsiteY4" fmla="*/ 233906 h 1705498"/>
              <a:gd name="connsiteX5" fmla="*/ 338193 w 4704616"/>
              <a:gd name="connsiteY5" fmla="*/ 1065177 h 1705498"/>
              <a:gd name="connsiteX0" fmla="*/ 338193 w 4708066"/>
              <a:gd name="connsiteY0" fmla="*/ 1065177 h 1705498"/>
              <a:gd name="connsiteX1" fmla="*/ 1917611 w 4708066"/>
              <a:gd name="connsiteY1" fmla="*/ 1702486 h 1705498"/>
              <a:gd name="connsiteX2" fmla="*/ 4702374 w 4708066"/>
              <a:gd name="connsiteY2" fmla="*/ 1259141 h 1705498"/>
              <a:gd name="connsiteX3" fmla="*/ 2347102 w 4708066"/>
              <a:gd name="connsiteY3" fmla="*/ 247759 h 1705498"/>
              <a:gd name="connsiteX4" fmla="*/ 102664 w 4708066"/>
              <a:gd name="connsiteY4" fmla="*/ 233906 h 1705498"/>
              <a:gd name="connsiteX5" fmla="*/ 338193 w 4708066"/>
              <a:gd name="connsiteY5" fmla="*/ 1065177 h 1705498"/>
              <a:gd name="connsiteX0" fmla="*/ 52271 w 4422144"/>
              <a:gd name="connsiteY0" fmla="*/ 916222 h 1556543"/>
              <a:gd name="connsiteX1" fmla="*/ 1631689 w 4422144"/>
              <a:gd name="connsiteY1" fmla="*/ 1553531 h 1556543"/>
              <a:gd name="connsiteX2" fmla="*/ 4416452 w 4422144"/>
              <a:gd name="connsiteY2" fmla="*/ 1110186 h 1556543"/>
              <a:gd name="connsiteX3" fmla="*/ 2061180 w 4422144"/>
              <a:gd name="connsiteY3" fmla="*/ 98804 h 1556543"/>
              <a:gd name="connsiteX4" fmla="*/ 467906 w 4422144"/>
              <a:gd name="connsiteY4" fmla="*/ 389751 h 1556543"/>
              <a:gd name="connsiteX5" fmla="*/ 52271 w 4422144"/>
              <a:gd name="connsiteY5" fmla="*/ 916222 h 1556543"/>
              <a:gd name="connsiteX0" fmla="*/ 52271 w 4419585"/>
              <a:gd name="connsiteY0" fmla="*/ 738536 h 1378291"/>
              <a:gd name="connsiteX1" fmla="*/ 1631689 w 4419585"/>
              <a:gd name="connsiteY1" fmla="*/ 1375845 h 1378291"/>
              <a:gd name="connsiteX2" fmla="*/ 4416452 w 4419585"/>
              <a:gd name="connsiteY2" fmla="*/ 932500 h 1378291"/>
              <a:gd name="connsiteX3" fmla="*/ 1964198 w 4419585"/>
              <a:gd name="connsiteY3" fmla="*/ 295191 h 1378291"/>
              <a:gd name="connsiteX4" fmla="*/ 467906 w 4419585"/>
              <a:gd name="connsiteY4" fmla="*/ 212065 h 1378291"/>
              <a:gd name="connsiteX5" fmla="*/ 52271 w 4419585"/>
              <a:gd name="connsiteY5" fmla="*/ 738536 h 1378291"/>
              <a:gd name="connsiteX0" fmla="*/ 52271 w 4419585"/>
              <a:gd name="connsiteY0" fmla="*/ 824739 h 1464494"/>
              <a:gd name="connsiteX1" fmla="*/ 1631689 w 4419585"/>
              <a:gd name="connsiteY1" fmla="*/ 1462048 h 1464494"/>
              <a:gd name="connsiteX2" fmla="*/ 4416452 w 4419585"/>
              <a:gd name="connsiteY2" fmla="*/ 1018703 h 1464494"/>
              <a:gd name="connsiteX3" fmla="*/ 1964198 w 4419585"/>
              <a:gd name="connsiteY3" fmla="*/ 381394 h 1464494"/>
              <a:gd name="connsiteX4" fmla="*/ 467906 w 4419585"/>
              <a:gd name="connsiteY4" fmla="*/ 298268 h 1464494"/>
              <a:gd name="connsiteX5" fmla="*/ 52271 w 4419585"/>
              <a:gd name="connsiteY5" fmla="*/ 824739 h 1464494"/>
              <a:gd name="connsiteX0" fmla="*/ 52271 w 4420526"/>
              <a:gd name="connsiteY0" fmla="*/ 824739 h 1464494"/>
              <a:gd name="connsiteX1" fmla="*/ 1631689 w 4420526"/>
              <a:gd name="connsiteY1" fmla="*/ 1462048 h 1464494"/>
              <a:gd name="connsiteX2" fmla="*/ 4416452 w 4420526"/>
              <a:gd name="connsiteY2" fmla="*/ 1018703 h 1464494"/>
              <a:gd name="connsiteX3" fmla="*/ 1964198 w 4420526"/>
              <a:gd name="connsiteY3" fmla="*/ 381394 h 1464494"/>
              <a:gd name="connsiteX4" fmla="*/ 467906 w 4420526"/>
              <a:gd name="connsiteY4" fmla="*/ 298268 h 1464494"/>
              <a:gd name="connsiteX5" fmla="*/ 52271 w 4420526"/>
              <a:gd name="connsiteY5" fmla="*/ 824739 h 1464494"/>
              <a:gd name="connsiteX0" fmla="*/ 52271 w 4423396"/>
              <a:gd name="connsiteY0" fmla="*/ 996655 h 1636853"/>
              <a:gd name="connsiteX1" fmla="*/ 1631689 w 4423396"/>
              <a:gd name="connsiteY1" fmla="*/ 1633964 h 1636853"/>
              <a:gd name="connsiteX2" fmla="*/ 4416452 w 4423396"/>
              <a:gd name="connsiteY2" fmla="*/ 1190619 h 1636853"/>
              <a:gd name="connsiteX3" fmla="*/ 2047326 w 4423396"/>
              <a:gd name="connsiteY3" fmla="*/ 248510 h 1636853"/>
              <a:gd name="connsiteX4" fmla="*/ 467906 w 4423396"/>
              <a:gd name="connsiteY4" fmla="*/ 470184 h 1636853"/>
              <a:gd name="connsiteX5" fmla="*/ 52271 w 4423396"/>
              <a:gd name="connsiteY5" fmla="*/ 996655 h 1636853"/>
              <a:gd name="connsiteX0" fmla="*/ 52271 w 4418317"/>
              <a:gd name="connsiteY0" fmla="*/ 996655 h 1636853"/>
              <a:gd name="connsiteX1" fmla="*/ 1631689 w 4418317"/>
              <a:gd name="connsiteY1" fmla="*/ 1633964 h 1636853"/>
              <a:gd name="connsiteX2" fmla="*/ 4416452 w 4418317"/>
              <a:gd name="connsiteY2" fmla="*/ 1190619 h 1636853"/>
              <a:gd name="connsiteX3" fmla="*/ 2047326 w 4418317"/>
              <a:gd name="connsiteY3" fmla="*/ 248510 h 1636853"/>
              <a:gd name="connsiteX4" fmla="*/ 467906 w 4418317"/>
              <a:gd name="connsiteY4" fmla="*/ 470184 h 1636853"/>
              <a:gd name="connsiteX5" fmla="*/ 52271 w 4418317"/>
              <a:gd name="connsiteY5" fmla="*/ 996655 h 1636853"/>
              <a:gd name="connsiteX0" fmla="*/ 52271 w 4418701"/>
              <a:gd name="connsiteY0" fmla="*/ 924157 h 1564355"/>
              <a:gd name="connsiteX1" fmla="*/ 1631689 w 4418701"/>
              <a:gd name="connsiteY1" fmla="*/ 1561466 h 1564355"/>
              <a:gd name="connsiteX2" fmla="*/ 4416452 w 4418701"/>
              <a:gd name="connsiteY2" fmla="*/ 1118121 h 1564355"/>
              <a:gd name="connsiteX3" fmla="*/ 2047326 w 4418701"/>
              <a:gd name="connsiteY3" fmla="*/ 176012 h 1564355"/>
              <a:gd name="connsiteX4" fmla="*/ 467906 w 4418701"/>
              <a:gd name="connsiteY4" fmla="*/ 397686 h 1564355"/>
              <a:gd name="connsiteX5" fmla="*/ 52271 w 4418701"/>
              <a:gd name="connsiteY5" fmla="*/ 924157 h 1564355"/>
              <a:gd name="connsiteX0" fmla="*/ 78843 w 4445014"/>
              <a:gd name="connsiteY0" fmla="*/ 954447 h 1594645"/>
              <a:gd name="connsiteX1" fmla="*/ 1658261 w 4445014"/>
              <a:gd name="connsiteY1" fmla="*/ 1591756 h 1594645"/>
              <a:gd name="connsiteX2" fmla="*/ 4443024 w 4445014"/>
              <a:gd name="connsiteY2" fmla="*/ 1148411 h 1594645"/>
              <a:gd name="connsiteX3" fmla="*/ 2073898 w 4445014"/>
              <a:gd name="connsiteY3" fmla="*/ 206302 h 1594645"/>
              <a:gd name="connsiteX4" fmla="*/ 355933 w 4445014"/>
              <a:gd name="connsiteY4" fmla="*/ 247867 h 1594645"/>
              <a:gd name="connsiteX5" fmla="*/ 78843 w 4445014"/>
              <a:gd name="connsiteY5" fmla="*/ 954447 h 1594645"/>
              <a:gd name="connsiteX0" fmla="*/ 78843 w 4445014"/>
              <a:gd name="connsiteY0" fmla="*/ 818488 h 1458686"/>
              <a:gd name="connsiteX1" fmla="*/ 1658261 w 4445014"/>
              <a:gd name="connsiteY1" fmla="*/ 1455797 h 1458686"/>
              <a:gd name="connsiteX2" fmla="*/ 4443024 w 4445014"/>
              <a:gd name="connsiteY2" fmla="*/ 1012452 h 1458686"/>
              <a:gd name="connsiteX3" fmla="*/ 2073898 w 4445014"/>
              <a:gd name="connsiteY3" fmla="*/ 70343 h 1458686"/>
              <a:gd name="connsiteX4" fmla="*/ 355933 w 4445014"/>
              <a:gd name="connsiteY4" fmla="*/ 111908 h 1458686"/>
              <a:gd name="connsiteX5" fmla="*/ 78843 w 4445014"/>
              <a:gd name="connsiteY5" fmla="*/ 818488 h 1458686"/>
              <a:gd name="connsiteX0" fmla="*/ 127554 w 4492726"/>
              <a:gd name="connsiteY0" fmla="*/ 818488 h 1527456"/>
              <a:gd name="connsiteX1" fmla="*/ 2385844 w 4492726"/>
              <a:gd name="connsiteY1" fmla="*/ 1525069 h 1527456"/>
              <a:gd name="connsiteX2" fmla="*/ 4491735 w 4492726"/>
              <a:gd name="connsiteY2" fmla="*/ 1012452 h 1527456"/>
              <a:gd name="connsiteX3" fmla="*/ 2122609 w 4492726"/>
              <a:gd name="connsiteY3" fmla="*/ 70343 h 1527456"/>
              <a:gd name="connsiteX4" fmla="*/ 404644 w 4492726"/>
              <a:gd name="connsiteY4" fmla="*/ 111908 h 1527456"/>
              <a:gd name="connsiteX5" fmla="*/ 127554 w 4492726"/>
              <a:gd name="connsiteY5" fmla="*/ 818488 h 1527456"/>
              <a:gd name="connsiteX0" fmla="*/ 127554 w 4492797"/>
              <a:gd name="connsiteY0" fmla="*/ 818488 h 1627619"/>
              <a:gd name="connsiteX1" fmla="*/ 2385844 w 4492797"/>
              <a:gd name="connsiteY1" fmla="*/ 1525069 h 1627619"/>
              <a:gd name="connsiteX2" fmla="*/ 4491735 w 4492797"/>
              <a:gd name="connsiteY2" fmla="*/ 1012452 h 1627619"/>
              <a:gd name="connsiteX3" fmla="*/ 2122609 w 4492797"/>
              <a:gd name="connsiteY3" fmla="*/ 70343 h 1627619"/>
              <a:gd name="connsiteX4" fmla="*/ 404644 w 4492797"/>
              <a:gd name="connsiteY4" fmla="*/ 111908 h 1627619"/>
              <a:gd name="connsiteX5" fmla="*/ 127554 w 4492797"/>
              <a:gd name="connsiteY5" fmla="*/ 818488 h 1627619"/>
              <a:gd name="connsiteX0" fmla="*/ 154708 w 4526590"/>
              <a:gd name="connsiteY0" fmla="*/ 818488 h 1363629"/>
              <a:gd name="connsiteX1" fmla="*/ 2787071 w 4526590"/>
              <a:gd name="connsiteY1" fmla="*/ 1234124 h 1363629"/>
              <a:gd name="connsiteX2" fmla="*/ 4518889 w 4526590"/>
              <a:gd name="connsiteY2" fmla="*/ 1012452 h 1363629"/>
              <a:gd name="connsiteX3" fmla="*/ 2149763 w 4526590"/>
              <a:gd name="connsiteY3" fmla="*/ 70343 h 1363629"/>
              <a:gd name="connsiteX4" fmla="*/ 431798 w 4526590"/>
              <a:gd name="connsiteY4" fmla="*/ 111908 h 1363629"/>
              <a:gd name="connsiteX5" fmla="*/ 154708 w 4526590"/>
              <a:gd name="connsiteY5" fmla="*/ 818488 h 1363629"/>
              <a:gd name="connsiteX0" fmla="*/ 154708 w 4525091"/>
              <a:gd name="connsiteY0" fmla="*/ 776222 h 1321363"/>
              <a:gd name="connsiteX1" fmla="*/ 2787071 w 4525091"/>
              <a:gd name="connsiteY1" fmla="*/ 1191858 h 1321363"/>
              <a:gd name="connsiteX2" fmla="*/ 4518889 w 4525091"/>
              <a:gd name="connsiteY2" fmla="*/ 970186 h 1321363"/>
              <a:gd name="connsiteX3" fmla="*/ 3321093 w 4525091"/>
              <a:gd name="connsiteY3" fmla="*/ 398784 h 1321363"/>
              <a:gd name="connsiteX4" fmla="*/ 2149763 w 4525091"/>
              <a:gd name="connsiteY4" fmla="*/ 28077 h 1321363"/>
              <a:gd name="connsiteX5" fmla="*/ 431798 w 4525091"/>
              <a:gd name="connsiteY5" fmla="*/ 69642 h 1321363"/>
              <a:gd name="connsiteX6" fmla="*/ 154708 w 4525091"/>
              <a:gd name="connsiteY6" fmla="*/ 776222 h 1321363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4563437"/>
              <a:gd name="connsiteY0" fmla="*/ 772133 h 1317274"/>
              <a:gd name="connsiteX1" fmla="*/ 2787071 w 4563437"/>
              <a:gd name="connsiteY1" fmla="*/ 1187769 h 1317274"/>
              <a:gd name="connsiteX2" fmla="*/ 4518889 w 4563437"/>
              <a:gd name="connsiteY2" fmla="*/ 966097 h 1317274"/>
              <a:gd name="connsiteX3" fmla="*/ 3889129 w 4563437"/>
              <a:gd name="connsiteY3" fmla="*/ 339277 h 1317274"/>
              <a:gd name="connsiteX4" fmla="*/ 2149763 w 4563437"/>
              <a:gd name="connsiteY4" fmla="*/ 23988 h 1317274"/>
              <a:gd name="connsiteX5" fmla="*/ 431798 w 4563437"/>
              <a:gd name="connsiteY5" fmla="*/ 65553 h 1317274"/>
              <a:gd name="connsiteX6" fmla="*/ 154708 w 4563437"/>
              <a:gd name="connsiteY6" fmla="*/ 772133 h 1317274"/>
              <a:gd name="connsiteX0" fmla="*/ 154708 w 6910509"/>
              <a:gd name="connsiteY0" fmla="*/ 772133 h 1193350"/>
              <a:gd name="connsiteX1" fmla="*/ 2787071 w 6910509"/>
              <a:gd name="connsiteY1" fmla="*/ 1187769 h 1193350"/>
              <a:gd name="connsiteX2" fmla="*/ 6901870 w 6910509"/>
              <a:gd name="connsiteY2" fmla="*/ 966097 h 1193350"/>
              <a:gd name="connsiteX3" fmla="*/ 3889129 w 6910509"/>
              <a:gd name="connsiteY3" fmla="*/ 339277 h 1193350"/>
              <a:gd name="connsiteX4" fmla="*/ 2149763 w 6910509"/>
              <a:gd name="connsiteY4" fmla="*/ 23988 h 1193350"/>
              <a:gd name="connsiteX5" fmla="*/ 431798 w 6910509"/>
              <a:gd name="connsiteY5" fmla="*/ 65553 h 1193350"/>
              <a:gd name="connsiteX6" fmla="*/ 154708 w 6910509"/>
              <a:gd name="connsiteY6" fmla="*/ 772133 h 1193350"/>
              <a:gd name="connsiteX0" fmla="*/ 154708 w 6910509"/>
              <a:gd name="connsiteY0" fmla="*/ 934878 h 1356095"/>
              <a:gd name="connsiteX1" fmla="*/ 2787071 w 6910509"/>
              <a:gd name="connsiteY1" fmla="*/ 1350514 h 1356095"/>
              <a:gd name="connsiteX2" fmla="*/ 6901870 w 6910509"/>
              <a:gd name="connsiteY2" fmla="*/ 1128842 h 1356095"/>
              <a:gd name="connsiteX3" fmla="*/ 3889129 w 6910509"/>
              <a:gd name="connsiteY3" fmla="*/ 502022 h 1356095"/>
              <a:gd name="connsiteX4" fmla="*/ 6430818 w 6910509"/>
              <a:gd name="connsiteY4" fmla="*/ 6624 h 1356095"/>
              <a:gd name="connsiteX5" fmla="*/ 431798 w 6910509"/>
              <a:gd name="connsiteY5" fmla="*/ 228298 h 1356095"/>
              <a:gd name="connsiteX6" fmla="*/ 154708 w 6910509"/>
              <a:gd name="connsiteY6" fmla="*/ 934878 h 1356095"/>
              <a:gd name="connsiteX0" fmla="*/ 154708 w 7310963"/>
              <a:gd name="connsiteY0" fmla="*/ 934878 h 1361413"/>
              <a:gd name="connsiteX1" fmla="*/ 2787071 w 7310963"/>
              <a:gd name="connsiteY1" fmla="*/ 1350514 h 1361413"/>
              <a:gd name="connsiteX2" fmla="*/ 6901870 w 7310963"/>
              <a:gd name="connsiteY2" fmla="*/ 1128842 h 1361413"/>
              <a:gd name="connsiteX3" fmla="*/ 6430818 w 7310963"/>
              <a:gd name="connsiteY3" fmla="*/ 6624 h 1361413"/>
              <a:gd name="connsiteX4" fmla="*/ 431798 w 7310963"/>
              <a:gd name="connsiteY4" fmla="*/ 228298 h 1361413"/>
              <a:gd name="connsiteX5" fmla="*/ 154708 w 7310963"/>
              <a:gd name="connsiteY5" fmla="*/ 934878 h 1361413"/>
              <a:gd name="connsiteX0" fmla="*/ 158743 w 7311124"/>
              <a:gd name="connsiteY0" fmla="*/ 934878 h 1293179"/>
              <a:gd name="connsiteX1" fmla="*/ 2846524 w 7311124"/>
              <a:gd name="connsiteY1" fmla="*/ 1267387 h 1293179"/>
              <a:gd name="connsiteX2" fmla="*/ 6905905 w 7311124"/>
              <a:gd name="connsiteY2" fmla="*/ 1128842 h 1293179"/>
              <a:gd name="connsiteX3" fmla="*/ 6434853 w 7311124"/>
              <a:gd name="connsiteY3" fmla="*/ 6624 h 1293179"/>
              <a:gd name="connsiteX4" fmla="*/ 435833 w 7311124"/>
              <a:gd name="connsiteY4" fmla="*/ 228298 h 1293179"/>
              <a:gd name="connsiteX5" fmla="*/ 158743 w 7311124"/>
              <a:gd name="connsiteY5" fmla="*/ 934878 h 1293179"/>
              <a:gd name="connsiteX0" fmla="*/ 158743 w 7311124"/>
              <a:gd name="connsiteY0" fmla="*/ 934878 h 1311579"/>
              <a:gd name="connsiteX1" fmla="*/ 2846524 w 7311124"/>
              <a:gd name="connsiteY1" fmla="*/ 1267387 h 1311579"/>
              <a:gd name="connsiteX2" fmla="*/ 6905905 w 7311124"/>
              <a:gd name="connsiteY2" fmla="*/ 1128842 h 1311579"/>
              <a:gd name="connsiteX3" fmla="*/ 6434853 w 7311124"/>
              <a:gd name="connsiteY3" fmla="*/ 6624 h 1311579"/>
              <a:gd name="connsiteX4" fmla="*/ 435833 w 7311124"/>
              <a:gd name="connsiteY4" fmla="*/ 228298 h 1311579"/>
              <a:gd name="connsiteX5" fmla="*/ 158743 w 7311124"/>
              <a:gd name="connsiteY5" fmla="*/ 934878 h 1311579"/>
              <a:gd name="connsiteX0" fmla="*/ 147655 w 7310702"/>
              <a:gd name="connsiteY0" fmla="*/ 934878 h 1248708"/>
              <a:gd name="connsiteX1" fmla="*/ 2683036 w 7310702"/>
              <a:gd name="connsiteY1" fmla="*/ 1198114 h 1248708"/>
              <a:gd name="connsiteX2" fmla="*/ 6894817 w 7310702"/>
              <a:gd name="connsiteY2" fmla="*/ 1128842 h 1248708"/>
              <a:gd name="connsiteX3" fmla="*/ 6423765 w 7310702"/>
              <a:gd name="connsiteY3" fmla="*/ 6624 h 1248708"/>
              <a:gd name="connsiteX4" fmla="*/ 424745 w 7310702"/>
              <a:gd name="connsiteY4" fmla="*/ 228298 h 1248708"/>
              <a:gd name="connsiteX5" fmla="*/ 147655 w 7310702"/>
              <a:gd name="connsiteY5" fmla="*/ 934878 h 1248708"/>
              <a:gd name="connsiteX0" fmla="*/ 147655 w 6845086"/>
              <a:gd name="connsiteY0" fmla="*/ 963084 h 1235189"/>
              <a:gd name="connsiteX1" fmla="*/ 2683036 w 6845086"/>
              <a:gd name="connsiteY1" fmla="*/ 1226320 h 1235189"/>
              <a:gd name="connsiteX2" fmla="*/ 5938853 w 6845086"/>
              <a:gd name="connsiteY2" fmla="*/ 1060066 h 1235189"/>
              <a:gd name="connsiteX3" fmla="*/ 6423765 w 6845086"/>
              <a:gd name="connsiteY3" fmla="*/ 34830 h 1235189"/>
              <a:gd name="connsiteX4" fmla="*/ 424745 w 6845086"/>
              <a:gd name="connsiteY4" fmla="*/ 256504 h 1235189"/>
              <a:gd name="connsiteX5" fmla="*/ 147655 w 6845086"/>
              <a:gd name="connsiteY5" fmla="*/ 963084 h 1235189"/>
              <a:gd name="connsiteX0" fmla="*/ 364631 w 6191951"/>
              <a:gd name="connsiteY0" fmla="*/ 706923 h 974693"/>
              <a:gd name="connsiteX1" fmla="*/ 2900012 w 6191951"/>
              <a:gd name="connsiteY1" fmla="*/ 970159 h 974693"/>
              <a:gd name="connsiteX2" fmla="*/ 6155829 w 6191951"/>
              <a:gd name="connsiteY2" fmla="*/ 803905 h 974693"/>
              <a:gd name="connsiteX3" fmla="*/ 641721 w 6191951"/>
              <a:gd name="connsiteY3" fmla="*/ 343 h 974693"/>
              <a:gd name="connsiteX4" fmla="*/ 364631 w 6191951"/>
              <a:gd name="connsiteY4" fmla="*/ 706923 h 974693"/>
              <a:gd name="connsiteX0" fmla="*/ 6155829 w 6268452"/>
              <a:gd name="connsiteY0" fmla="*/ 803905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837175 w 6268452"/>
              <a:gd name="connsiteY0" fmla="*/ 235869 h 975339"/>
              <a:gd name="connsiteX1" fmla="*/ 641721 w 6268452"/>
              <a:gd name="connsiteY1" fmla="*/ 343 h 975339"/>
              <a:gd name="connsiteX2" fmla="*/ 364631 w 6268452"/>
              <a:gd name="connsiteY2" fmla="*/ 706923 h 975339"/>
              <a:gd name="connsiteX3" fmla="*/ 2900012 w 6268452"/>
              <a:gd name="connsiteY3" fmla="*/ 970159 h 975339"/>
              <a:gd name="connsiteX4" fmla="*/ 6247269 w 6268452"/>
              <a:gd name="connsiteY4" fmla="*/ 895345 h 975339"/>
              <a:gd name="connsiteX0" fmla="*/ 5241430 w 6268452"/>
              <a:gd name="connsiteY0" fmla="*/ 65233 h 1054085"/>
              <a:gd name="connsiteX1" fmla="*/ 641721 w 6268452"/>
              <a:gd name="connsiteY1" fmla="*/ 79089 h 1054085"/>
              <a:gd name="connsiteX2" fmla="*/ 364631 w 6268452"/>
              <a:gd name="connsiteY2" fmla="*/ 785669 h 1054085"/>
              <a:gd name="connsiteX3" fmla="*/ 2900012 w 6268452"/>
              <a:gd name="connsiteY3" fmla="*/ 1048905 h 1054085"/>
              <a:gd name="connsiteX4" fmla="*/ 6247269 w 6268452"/>
              <a:gd name="connsiteY4" fmla="*/ 974091 h 1054085"/>
              <a:gd name="connsiteX0" fmla="*/ 5241430 w 5883339"/>
              <a:gd name="connsiteY0" fmla="*/ 65233 h 1068212"/>
              <a:gd name="connsiteX1" fmla="*/ 641721 w 5883339"/>
              <a:gd name="connsiteY1" fmla="*/ 79089 h 1068212"/>
              <a:gd name="connsiteX2" fmla="*/ 364631 w 5883339"/>
              <a:gd name="connsiteY2" fmla="*/ 785669 h 1068212"/>
              <a:gd name="connsiteX3" fmla="*/ 2900012 w 5883339"/>
              <a:gd name="connsiteY3" fmla="*/ 1048905 h 1068212"/>
              <a:gd name="connsiteX4" fmla="*/ 5859342 w 5883339"/>
              <a:gd name="connsiteY4" fmla="*/ 309073 h 1068212"/>
              <a:gd name="connsiteX0" fmla="*/ 5241430 w 6241027"/>
              <a:gd name="connsiteY0" fmla="*/ 65233 h 1076534"/>
              <a:gd name="connsiteX1" fmla="*/ 641721 w 6241027"/>
              <a:gd name="connsiteY1" fmla="*/ 79089 h 1076534"/>
              <a:gd name="connsiteX2" fmla="*/ 364631 w 6241027"/>
              <a:gd name="connsiteY2" fmla="*/ 785669 h 1076534"/>
              <a:gd name="connsiteX3" fmla="*/ 2900012 w 6241027"/>
              <a:gd name="connsiteY3" fmla="*/ 1048905 h 1076534"/>
              <a:gd name="connsiteX4" fmla="*/ 6219560 w 6241027"/>
              <a:gd name="connsiteY4" fmla="*/ 170528 h 1076534"/>
              <a:gd name="connsiteX0" fmla="*/ 5241430 w 6397655"/>
              <a:gd name="connsiteY0" fmla="*/ 65233 h 1076534"/>
              <a:gd name="connsiteX1" fmla="*/ 641721 w 6397655"/>
              <a:gd name="connsiteY1" fmla="*/ 79089 h 1076534"/>
              <a:gd name="connsiteX2" fmla="*/ 364631 w 6397655"/>
              <a:gd name="connsiteY2" fmla="*/ 785669 h 1076534"/>
              <a:gd name="connsiteX3" fmla="*/ 2900012 w 6397655"/>
              <a:gd name="connsiteY3" fmla="*/ 1048905 h 1076534"/>
              <a:gd name="connsiteX4" fmla="*/ 6219560 w 6397655"/>
              <a:gd name="connsiteY4" fmla="*/ 170528 h 1076534"/>
              <a:gd name="connsiteX0" fmla="*/ 5241430 w 6397655"/>
              <a:gd name="connsiteY0" fmla="*/ 65233 h 966222"/>
              <a:gd name="connsiteX1" fmla="*/ 641721 w 6397655"/>
              <a:gd name="connsiteY1" fmla="*/ 79089 h 966222"/>
              <a:gd name="connsiteX2" fmla="*/ 364631 w 6397655"/>
              <a:gd name="connsiteY2" fmla="*/ 785669 h 966222"/>
              <a:gd name="connsiteX3" fmla="*/ 2900012 w 6397655"/>
              <a:gd name="connsiteY3" fmla="*/ 924215 h 966222"/>
              <a:gd name="connsiteX4" fmla="*/ 6219560 w 6397655"/>
              <a:gd name="connsiteY4" fmla="*/ 170528 h 966222"/>
              <a:gd name="connsiteX0" fmla="*/ 5241430 w 6424353"/>
              <a:gd name="connsiteY0" fmla="*/ 102523 h 1018705"/>
              <a:gd name="connsiteX1" fmla="*/ 641721 w 6424353"/>
              <a:gd name="connsiteY1" fmla="*/ 116379 h 1018705"/>
              <a:gd name="connsiteX2" fmla="*/ 364631 w 6424353"/>
              <a:gd name="connsiteY2" fmla="*/ 822959 h 1018705"/>
              <a:gd name="connsiteX3" fmla="*/ 2900012 w 6424353"/>
              <a:gd name="connsiteY3" fmla="*/ 961505 h 1018705"/>
              <a:gd name="connsiteX4" fmla="*/ 6247269 w 6424353"/>
              <a:gd name="connsiteY4" fmla="*/ 0 h 1018705"/>
              <a:gd name="connsiteX0" fmla="*/ 5241430 w 6247269"/>
              <a:gd name="connsiteY0" fmla="*/ 102523 h 970552"/>
              <a:gd name="connsiteX1" fmla="*/ 641721 w 6247269"/>
              <a:gd name="connsiteY1" fmla="*/ 116379 h 970552"/>
              <a:gd name="connsiteX2" fmla="*/ 364631 w 6247269"/>
              <a:gd name="connsiteY2" fmla="*/ 822959 h 970552"/>
              <a:gd name="connsiteX3" fmla="*/ 2900012 w 6247269"/>
              <a:gd name="connsiteY3" fmla="*/ 961505 h 970552"/>
              <a:gd name="connsiteX4" fmla="*/ 5167745 w 6247269"/>
              <a:gd name="connsiteY4" fmla="*/ 669733 h 970552"/>
              <a:gd name="connsiteX5" fmla="*/ 6247269 w 6247269"/>
              <a:gd name="connsiteY5" fmla="*/ 0 h 970552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965993"/>
              <a:gd name="connsiteX1" fmla="*/ 641721 w 6247269"/>
              <a:gd name="connsiteY1" fmla="*/ 116379 h 965993"/>
              <a:gd name="connsiteX2" fmla="*/ 364631 w 6247269"/>
              <a:gd name="connsiteY2" fmla="*/ 822959 h 965993"/>
              <a:gd name="connsiteX3" fmla="*/ 2900012 w 6247269"/>
              <a:gd name="connsiteY3" fmla="*/ 961505 h 965993"/>
              <a:gd name="connsiteX4" fmla="*/ 5334000 w 6247269"/>
              <a:gd name="connsiteY4" fmla="*/ 739006 h 965993"/>
              <a:gd name="connsiteX5" fmla="*/ 6247269 w 6247269"/>
              <a:gd name="connsiteY5" fmla="*/ 0 h 965993"/>
              <a:gd name="connsiteX0" fmla="*/ 5241430 w 6247269"/>
              <a:gd name="connsiteY0" fmla="*/ 102523 h 1025044"/>
              <a:gd name="connsiteX1" fmla="*/ 641721 w 6247269"/>
              <a:gd name="connsiteY1" fmla="*/ 116379 h 1025044"/>
              <a:gd name="connsiteX2" fmla="*/ 364631 w 6247269"/>
              <a:gd name="connsiteY2" fmla="*/ 822959 h 1025044"/>
              <a:gd name="connsiteX3" fmla="*/ 2900012 w 6247269"/>
              <a:gd name="connsiteY3" fmla="*/ 961505 h 1025044"/>
              <a:gd name="connsiteX4" fmla="*/ 5334000 w 6247269"/>
              <a:gd name="connsiteY4" fmla="*/ 739006 h 1025044"/>
              <a:gd name="connsiteX5" fmla="*/ 6247269 w 6247269"/>
              <a:gd name="connsiteY5" fmla="*/ 0 h 1025044"/>
              <a:gd name="connsiteX0" fmla="*/ 5241430 w 6247269"/>
              <a:gd name="connsiteY0" fmla="*/ 102523 h 974354"/>
              <a:gd name="connsiteX1" fmla="*/ 641721 w 6247269"/>
              <a:gd name="connsiteY1" fmla="*/ 116379 h 974354"/>
              <a:gd name="connsiteX2" fmla="*/ 364631 w 6247269"/>
              <a:gd name="connsiteY2" fmla="*/ 822959 h 974354"/>
              <a:gd name="connsiteX3" fmla="*/ 2900012 w 6247269"/>
              <a:gd name="connsiteY3" fmla="*/ 961505 h 974354"/>
              <a:gd name="connsiteX4" fmla="*/ 5430982 w 6247269"/>
              <a:gd name="connsiteY4" fmla="*/ 614315 h 974354"/>
              <a:gd name="connsiteX5" fmla="*/ 6247269 w 6247269"/>
              <a:gd name="connsiteY5" fmla="*/ 0 h 974354"/>
              <a:gd name="connsiteX0" fmla="*/ 5397048 w 6402887"/>
              <a:gd name="connsiteY0" fmla="*/ 235769 h 1114829"/>
              <a:gd name="connsiteX1" fmla="*/ 547957 w 6402887"/>
              <a:gd name="connsiteY1" fmla="*/ 244 h 1114829"/>
              <a:gd name="connsiteX2" fmla="*/ 520249 w 6402887"/>
              <a:gd name="connsiteY2" fmla="*/ 956205 h 1114829"/>
              <a:gd name="connsiteX3" fmla="*/ 3055630 w 6402887"/>
              <a:gd name="connsiteY3" fmla="*/ 1094751 h 1114829"/>
              <a:gd name="connsiteX4" fmla="*/ 5586600 w 6402887"/>
              <a:gd name="connsiteY4" fmla="*/ 747561 h 1114829"/>
              <a:gd name="connsiteX5" fmla="*/ 6402887 w 6402887"/>
              <a:gd name="connsiteY5" fmla="*/ 133246 h 1114829"/>
              <a:gd name="connsiteX0" fmla="*/ 5466320 w 6402887"/>
              <a:gd name="connsiteY0" fmla="*/ 71840 h 1172573"/>
              <a:gd name="connsiteX1" fmla="*/ 547957 w 6402887"/>
              <a:gd name="connsiteY1" fmla="*/ 57988 h 1172573"/>
              <a:gd name="connsiteX2" fmla="*/ 520249 w 6402887"/>
              <a:gd name="connsiteY2" fmla="*/ 1013949 h 1172573"/>
              <a:gd name="connsiteX3" fmla="*/ 3055630 w 6402887"/>
              <a:gd name="connsiteY3" fmla="*/ 1152495 h 1172573"/>
              <a:gd name="connsiteX4" fmla="*/ 5586600 w 6402887"/>
              <a:gd name="connsiteY4" fmla="*/ 805305 h 1172573"/>
              <a:gd name="connsiteX5" fmla="*/ 6402887 w 6402887"/>
              <a:gd name="connsiteY5" fmla="*/ 190990 h 1172573"/>
              <a:gd name="connsiteX0" fmla="*/ 5466320 w 6098087"/>
              <a:gd name="connsiteY0" fmla="*/ 282631 h 1383364"/>
              <a:gd name="connsiteX1" fmla="*/ 547957 w 6098087"/>
              <a:gd name="connsiteY1" fmla="*/ 268779 h 1383364"/>
              <a:gd name="connsiteX2" fmla="*/ 520249 w 6098087"/>
              <a:gd name="connsiteY2" fmla="*/ 1224740 h 1383364"/>
              <a:gd name="connsiteX3" fmla="*/ 3055630 w 6098087"/>
              <a:gd name="connsiteY3" fmla="*/ 1363286 h 1383364"/>
              <a:gd name="connsiteX4" fmla="*/ 5586600 w 6098087"/>
              <a:gd name="connsiteY4" fmla="*/ 1016096 h 1383364"/>
              <a:gd name="connsiteX5" fmla="*/ 6098087 w 6098087"/>
              <a:gd name="connsiteY5" fmla="*/ 0 h 1383364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98087"/>
              <a:gd name="connsiteY0" fmla="*/ 282631 h 1375156"/>
              <a:gd name="connsiteX1" fmla="*/ 547957 w 6098087"/>
              <a:gd name="connsiteY1" fmla="*/ 268779 h 1375156"/>
              <a:gd name="connsiteX2" fmla="*/ 520249 w 6098087"/>
              <a:gd name="connsiteY2" fmla="*/ 1224740 h 1375156"/>
              <a:gd name="connsiteX3" fmla="*/ 3055630 w 6098087"/>
              <a:gd name="connsiteY3" fmla="*/ 1363286 h 1375156"/>
              <a:gd name="connsiteX4" fmla="*/ 5572745 w 6098087"/>
              <a:gd name="connsiteY4" fmla="*/ 1126932 h 1375156"/>
              <a:gd name="connsiteX5" fmla="*/ 6098087 w 6098087"/>
              <a:gd name="connsiteY5" fmla="*/ 0 h 1375156"/>
              <a:gd name="connsiteX0" fmla="*/ 5466320 w 6014960"/>
              <a:gd name="connsiteY0" fmla="*/ 393467 h 1485992"/>
              <a:gd name="connsiteX1" fmla="*/ 547957 w 6014960"/>
              <a:gd name="connsiteY1" fmla="*/ 379615 h 1485992"/>
              <a:gd name="connsiteX2" fmla="*/ 520249 w 6014960"/>
              <a:gd name="connsiteY2" fmla="*/ 1335576 h 1485992"/>
              <a:gd name="connsiteX3" fmla="*/ 3055630 w 6014960"/>
              <a:gd name="connsiteY3" fmla="*/ 1474122 h 1485992"/>
              <a:gd name="connsiteX4" fmla="*/ 5572745 w 6014960"/>
              <a:gd name="connsiteY4" fmla="*/ 1237768 h 1485992"/>
              <a:gd name="connsiteX5" fmla="*/ 6014960 w 6014960"/>
              <a:gd name="connsiteY5" fmla="*/ 0 h 1485992"/>
              <a:gd name="connsiteX0" fmla="*/ 5442980 w 5991620"/>
              <a:gd name="connsiteY0" fmla="*/ 393467 h 1862358"/>
              <a:gd name="connsiteX1" fmla="*/ 524617 w 5991620"/>
              <a:gd name="connsiteY1" fmla="*/ 379615 h 1862358"/>
              <a:gd name="connsiteX2" fmla="*/ 496909 w 5991620"/>
              <a:gd name="connsiteY2" fmla="*/ 1335576 h 1862358"/>
              <a:gd name="connsiteX3" fmla="*/ 2563407 w 5991620"/>
              <a:gd name="connsiteY3" fmla="*/ 1861713 h 1862358"/>
              <a:gd name="connsiteX4" fmla="*/ 5549405 w 5991620"/>
              <a:gd name="connsiteY4" fmla="*/ 1237768 h 1862358"/>
              <a:gd name="connsiteX5" fmla="*/ 5991620 w 5991620"/>
              <a:gd name="connsiteY5" fmla="*/ 0 h 1862358"/>
              <a:gd name="connsiteX0" fmla="*/ 5442980 w 5991620"/>
              <a:gd name="connsiteY0" fmla="*/ 393467 h 1995935"/>
              <a:gd name="connsiteX1" fmla="*/ 524617 w 5991620"/>
              <a:gd name="connsiteY1" fmla="*/ 379615 h 1995935"/>
              <a:gd name="connsiteX2" fmla="*/ 496909 w 5991620"/>
              <a:gd name="connsiteY2" fmla="*/ 1335576 h 1995935"/>
              <a:gd name="connsiteX3" fmla="*/ 2563407 w 5991620"/>
              <a:gd name="connsiteY3" fmla="*/ 1861713 h 1995935"/>
              <a:gd name="connsiteX4" fmla="*/ 5549405 w 5991620"/>
              <a:gd name="connsiteY4" fmla="*/ 1237768 h 1995935"/>
              <a:gd name="connsiteX5" fmla="*/ 5991620 w 5991620"/>
              <a:gd name="connsiteY5" fmla="*/ 0 h 1995935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62300"/>
              <a:gd name="connsiteX1" fmla="*/ 524617 w 5991620"/>
              <a:gd name="connsiteY1" fmla="*/ 379615 h 1862300"/>
              <a:gd name="connsiteX2" fmla="*/ 496909 w 5991620"/>
              <a:gd name="connsiteY2" fmla="*/ 1335576 h 1862300"/>
              <a:gd name="connsiteX3" fmla="*/ 2563407 w 5991620"/>
              <a:gd name="connsiteY3" fmla="*/ 1861713 h 1862300"/>
              <a:gd name="connsiteX4" fmla="*/ 5353530 w 5991620"/>
              <a:gd name="connsiteY4" fmla="*/ 1242484 h 1862300"/>
              <a:gd name="connsiteX5" fmla="*/ 5991620 w 5991620"/>
              <a:gd name="connsiteY5" fmla="*/ 0 h 1862300"/>
              <a:gd name="connsiteX0" fmla="*/ 5442980 w 5991620"/>
              <a:gd name="connsiteY0" fmla="*/ 393467 h 1881821"/>
              <a:gd name="connsiteX1" fmla="*/ 524617 w 5991620"/>
              <a:gd name="connsiteY1" fmla="*/ 379615 h 1881821"/>
              <a:gd name="connsiteX2" fmla="*/ 496909 w 5991620"/>
              <a:gd name="connsiteY2" fmla="*/ 1335576 h 1881821"/>
              <a:gd name="connsiteX3" fmla="*/ 2563407 w 5991620"/>
              <a:gd name="connsiteY3" fmla="*/ 1861713 h 1881821"/>
              <a:gd name="connsiteX4" fmla="*/ 4322645 w 5991620"/>
              <a:gd name="connsiteY4" fmla="*/ 1721303 h 1881821"/>
              <a:gd name="connsiteX5" fmla="*/ 5353530 w 5991620"/>
              <a:gd name="connsiteY5" fmla="*/ 1242484 h 1881821"/>
              <a:gd name="connsiteX6" fmla="*/ 5991620 w 5991620"/>
              <a:gd name="connsiteY6" fmla="*/ 0 h 1881821"/>
              <a:gd name="connsiteX0" fmla="*/ 5442980 w 5991620"/>
              <a:gd name="connsiteY0" fmla="*/ 393467 h 1902155"/>
              <a:gd name="connsiteX1" fmla="*/ 524617 w 5991620"/>
              <a:gd name="connsiteY1" fmla="*/ 379615 h 1902155"/>
              <a:gd name="connsiteX2" fmla="*/ 496909 w 5991620"/>
              <a:gd name="connsiteY2" fmla="*/ 1335576 h 1902155"/>
              <a:gd name="connsiteX3" fmla="*/ 2563407 w 5991620"/>
              <a:gd name="connsiteY3" fmla="*/ 1861713 h 1902155"/>
              <a:gd name="connsiteX4" fmla="*/ 4124549 w 5991620"/>
              <a:gd name="connsiteY4" fmla="*/ 1796630 h 1902155"/>
              <a:gd name="connsiteX5" fmla="*/ 5353530 w 5991620"/>
              <a:gd name="connsiteY5" fmla="*/ 1242484 h 1902155"/>
              <a:gd name="connsiteX6" fmla="*/ 5991620 w 5991620"/>
              <a:gd name="connsiteY6" fmla="*/ 0 h 190215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77095"/>
              <a:gd name="connsiteX1" fmla="*/ 524617 w 5991620"/>
              <a:gd name="connsiteY1" fmla="*/ 379615 h 1877095"/>
              <a:gd name="connsiteX2" fmla="*/ 496909 w 5991620"/>
              <a:gd name="connsiteY2" fmla="*/ 1335576 h 1877095"/>
              <a:gd name="connsiteX3" fmla="*/ 2563407 w 5991620"/>
              <a:gd name="connsiteY3" fmla="*/ 1861713 h 1877095"/>
              <a:gd name="connsiteX4" fmla="*/ 4124549 w 5991620"/>
              <a:gd name="connsiteY4" fmla="*/ 1796630 h 1877095"/>
              <a:gd name="connsiteX5" fmla="*/ 5353530 w 5991620"/>
              <a:gd name="connsiteY5" fmla="*/ 1242484 h 1877095"/>
              <a:gd name="connsiteX6" fmla="*/ 5991620 w 5991620"/>
              <a:gd name="connsiteY6" fmla="*/ 0 h 1877095"/>
              <a:gd name="connsiteX0" fmla="*/ 5442980 w 5991620"/>
              <a:gd name="connsiteY0" fmla="*/ 393467 h 1867921"/>
              <a:gd name="connsiteX1" fmla="*/ 524617 w 5991620"/>
              <a:gd name="connsiteY1" fmla="*/ 379615 h 1867921"/>
              <a:gd name="connsiteX2" fmla="*/ 496909 w 5991620"/>
              <a:gd name="connsiteY2" fmla="*/ 1335576 h 1867921"/>
              <a:gd name="connsiteX3" fmla="*/ 2563407 w 5991620"/>
              <a:gd name="connsiteY3" fmla="*/ 1861713 h 1867921"/>
              <a:gd name="connsiteX4" fmla="*/ 4124549 w 5991620"/>
              <a:gd name="connsiteY4" fmla="*/ 1796630 h 1867921"/>
              <a:gd name="connsiteX5" fmla="*/ 5353530 w 5991620"/>
              <a:gd name="connsiteY5" fmla="*/ 1242484 h 1867921"/>
              <a:gd name="connsiteX6" fmla="*/ 5991620 w 5991620"/>
              <a:gd name="connsiteY6" fmla="*/ 0 h 1867921"/>
              <a:gd name="connsiteX0" fmla="*/ 5395688 w 5944328"/>
              <a:gd name="connsiteY0" fmla="*/ 393467 h 1843934"/>
              <a:gd name="connsiteX1" fmla="*/ 477325 w 5944328"/>
              <a:gd name="connsiteY1" fmla="*/ 379615 h 1843934"/>
              <a:gd name="connsiteX2" fmla="*/ 449617 w 5944328"/>
              <a:gd name="connsiteY2" fmla="*/ 1335576 h 1843934"/>
              <a:gd name="connsiteX3" fmla="*/ 1486586 w 5944328"/>
              <a:gd name="connsiteY3" fmla="*/ 1837505 h 1843934"/>
              <a:gd name="connsiteX4" fmla="*/ 4077257 w 5944328"/>
              <a:gd name="connsiteY4" fmla="*/ 1796630 h 1843934"/>
              <a:gd name="connsiteX5" fmla="*/ 5306238 w 5944328"/>
              <a:gd name="connsiteY5" fmla="*/ 1242484 h 1843934"/>
              <a:gd name="connsiteX6" fmla="*/ 5944328 w 5944328"/>
              <a:gd name="connsiteY6" fmla="*/ 0 h 1843934"/>
              <a:gd name="connsiteX0" fmla="*/ 5395688 w 5944328"/>
              <a:gd name="connsiteY0" fmla="*/ 393467 h 1852546"/>
              <a:gd name="connsiteX1" fmla="*/ 477325 w 5944328"/>
              <a:gd name="connsiteY1" fmla="*/ 379615 h 1852546"/>
              <a:gd name="connsiteX2" fmla="*/ 449617 w 5944328"/>
              <a:gd name="connsiteY2" fmla="*/ 1335576 h 1852546"/>
              <a:gd name="connsiteX3" fmla="*/ 1486586 w 5944328"/>
              <a:gd name="connsiteY3" fmla="*/ 1837505 h 1852546"/>
              <a:gd name="connsiteX4" fmla="*/ 4077257 w 5944328"/>
              <a:gd name="connsiteY4" fmla="*/ 1796630 h 1852546"/>
              <a:gd name="connsiteX5" fmla="*/ 5306238 w 5944328"/>
              <a:gd name="connsiteY5" fmla="*/ 1242484 h 1852546"/>
              <a:gd name="connsiteX6" fmla="*/ 5944328 w 5944328"/>
              <a:gd name="connsiteY6" fmla="*/ 0 h 1852546"/>
              <a:gd name="connsiteX0" fmla="*/ 5395688 w 5944328"/>
              <a:gd name="connsiteY0" fmla="*/ 393467 h 1852016"/>
              <a:gd name="connsiteX1" fmla="*/ 477325 w 5944328"/>
              <a:gd name="connsiteY1" fmla="*/ 379615 h 1852016"/>
              <a:gd name="connsiteX2" fmla="*/ 449617 w 5944328"/>
              <a:gd name="connsiteY2" fmla="*/ 1335576 h 1852016"/>
              <a:gd name="connsiteX3" fmla="*/ 1486586 w 5944328"/>
              <a:gd name="connsiteY3" fmla="*/ 1837505 h 1852016"/>
              <a:gd name="connsiteX4" fmla="*/ 4077257 w 5944328"/>
              <a:gd name="connsiteY4" fmla="*/ 1796630 h 1852016"/>
              <a:gd name="connsiteX5" fmla="*/ 5306238 w 5944328"/>
              <a:gd name="connsiteY5" fmla="*/ 1242484 h 1852016"/>
              <a:gd name="connsiteX6" fmla="*/ 5944328 w 5944328"/>
              <a:gd name="connsiteY6" fmla="*/ 0 h 1852016"/>
              <a:gd name="connsiteX0" fmla="*/ 5395688 w 5944328"/>
              <a:gd name="connsiteY0" fmla="*/ 393467 h 1839588"/>
              <a:gd name="connsiteX1" fmla="*/ 477325 w 5944328"/>
              <a:gd name="connsiteY1" fmla="*/ 379615 h 1839588"/>
              <a:gd name="connsiteX2" fmla="*/ 449617 w 5944328"/>
              <a:gd name="connsiteY2" fmla="*/ 1335576 h 1839588"/>
              <a:gd name="connsiteX3" fmla="*/ 1486586 w 5944328"/>
              <a:gd name="connsiteY3" fmla="*/ 1837505 h 1839588"/>
              <a:gd name="connsiteX4" fmla="*/ 3671633 w 5944328"/>
              <a:gd name="connsiteY4" fmla="*/ 1555530 h 1839588"/>
              <a:gd name="connsiteX5" fmla="*/ 5306238 w 5944328"/>
              <a:gd name="connsiteY5" fmla="*/ 1242484 h 1839588"/>
              <a:gd name="connsiteX6" fmla="*/ 5944328 w 5944328"/>
              <a:gd name="connsiteY6" fmla="*/ 0 h 183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44328" h="1839588">
                <a:moveTo>
                  <a:pt x="5395688" y="393467"/>
                </a:moveTo>
                <a:cubicBezTo>
                  <a:pt x="5019306" y="231831"/>
                  <a:pt x="1442525" y="395779"/>
                  <a:pt x="477325" y="379615"/>
                </a:cubicBezTo>
                <a:cubicBezTo>
                  <a:pt x="-487875" y="363451"/>
                  <a:pt x="281407" y="1092594"/>
                  <a:pt x="449617" y="1335576"/>
                </a:cubicBezTo>
                <a:cubicBezTo>
                  <a:pt x="617827" y="1578558"/>
                  <a:pt x="949583" y="1800846"/>
                  <a:pt x="1486586" y="1837505"/>
                </a:cubicBezTo>
                <a:cubicBezTo>
                  <a:pt x="2023589" y="1874164"/>
                  <a:pt x="2912589" y="1412988"/>
                  <a:pt x="3671633" y="1555530"/>
                </a:cubicBezTo>
                <a:cubicBezTo>
                  <a:pt x="4430677" y="1698072"/>
                  <a:pt x="4927456" y="1501739"/>
                  <a:pt x="5306238" y="1242484"/>
                </a:cubicBezTo>
                <a:cubicBezTo>
                  <a:pt x="5685021" y="983229"/>
                  <a:pt x="5764407" y="111622"/>
                  <a:pt x="5944328" y="0"/>
                </a:cubicBezTo>
              </a:path>
            </a:pathLst>
          </a:custGeom>
          <a:noFill/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5AC2A5E-1B9B-8141-85D9-B7E8C4DFA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150" y="2328863"/>
            <a:ext cx="6299241" cy="3310376"/>
          </a:xfrm>
          <a:prstGeom prst="rect">
            <a:avLst/>
          </a:prstGeom>
        </p:spPr>
      </p:pic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71848A0C-02ED-0E43-BEB9-962027F057FA}"/>
              </a:ext>
            </a:extLst>
          </p:cNvPr>
          <p:cNvCxnSpPr/>
          <p:nvPr/>
        </p:nvCxnSpPr>
        <p:spPr>
          <a:xfrm>
            <a:off x="3325175" y="3068960"/>
            <a:ext cx="936104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60607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9458</TotalTime>
  <Words>1276</Words>
  <Application>Microsoft Macintosh PowerPoint</Application>
  <PresentationFormat>Экран (4:3)</PresentationFormat>
  <Paragraphs>431</Paragraphs>
  <Slides>82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82</vt:i4>
      </vt:variant>
    </vt:vector>
  </HeadingPairs>
  <TitlesOfParts>
    <vt:vector size="91" baseType="lpstr">
      <vt:lpstr>Arial</vt:lpstr>
      <vt:lpstr>Calibri</vt:lpstr>
      <vt:lpstr>Calibri Light</vt:lpstr>
      <vt:lpstr>Consolas</vt:lpstr>
      <vt:lpstr>Montserrat</vt:lpstr>
      <vt:lpstr>Montserrat Medium</vt:lpstr>
      <vt:lpstr>Montserrat SemiBold</vt:lpstr>
      <vt:lpstr>Wingdings</vt:lpstr>
      <vt:lpstr>Тема Office</vt:lpstr>
      <vt:lpstr>Урок 5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Разбор дз</vt:lpstr>
      <vt:lpstr>Задача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Можно ли обойтись без буферного массива?</vt:lpstr>
      <vt:lpstr>Если да, то как?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Повтороение</vt:lpstr>
      <vt:lpstr>Что такое массив?</vt:lpstr>
      <vt:lpstr>На что похож?</vt:lpstr>
      <vt:lpstr>Какие виды массивов вызнаете?</vt:lpstr>
      <vt:lpstr>Как лучше инициализировать одномерный массив?</vt:lpstr>
      <vt:lpstr>Сортировка</vt:lpstr>
      <vt:lpstr>Что такое сортировка?</vt:lpstr>
      <vt:lpstr>Сортировка</vt:lpstr>
      <vt:lpstr>Где применяется сортировка?</vt:lpstr>
      <vt:lpstr>Презентация PowerPoint</vt:lpstr>
      <vt:lpstr>Презентация PowerPoint</vt:lpstr>
      <vt:lpstr>Почему до n – 1 ?</vt:lpstr>
      <vt:lpstr>Можно ли оптимизировать?</vt:lpstr>
      <vt:lpstr>Презентация PowerPoint</vt:lpstr>
      <vt:lpstr>Задача</vt:lpstr>
      <vt:lpstr>Задача</vt:lpstr>
      <vt:lpstr>Генератор чисел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Как устранить проблему больших чисел?</vt:lpstr>
      <vt:lpstr>Презентация PowerPoint</vt:lpstr>
      <vt:lpstr>Как добавить отрицательные числа?</vt:lpstr>
      <vt:lpstr>Презентация PowerPoint</vt:lpstr>
      <vt:lpstr>Презентация PowerPoint</vt:lpstr>
      <vt:lpstr>Задача</vt:lpstr>
      <vt:lpstr>Двумерные массивы</vt:lpstr>
      <vt:lpstr>В виде чего можно представить двумерные массивы</vt:lpstr>
      <vt:lpstr>Двумерный массив</vt:lpstr>
      <vt:lpstr>Презентация PowerPoint</vt:lpstr>
      <vt:lpstr>Двумерный массив</vt:lpstr>
      <vt:lpstr>Двумерный массив</vt:lpstr>
      <vt:lpstr>Двумерный массив</vt:lpstr>
      <vt:lpstr>Двумерный массив</vt:lpstr>
      <vt:lpstr>Двумерный массив</vt:lpstr>
      <vt:lpstr>Задача</vt:lpstr>
      <vt:lpstr>Лайфхаки у массивов</vt:lpstr>
      <vt:lpstr>Хаки массивов</vt:lpstr>
      <vt:lpstr>Хаки массивов</vt:lpstr>
      <vt:lpstr>Хаки массивов</vt:lpstr>
      <vt:lpstr>Хаки массивов</vt:lpstr>
      <vt:lpstr>Хаки массивов</vt:lpstr>
      <vt:lpstr>Хаки массивов</vt:lpstr>
      <vt:lpstr>Хаки массивов</vt:lpstr>
      <vt:lpstr>Хаки массивов</vt:lpstr>
      <vt:lpstr>Хаки массивов</vt:lpstr>
      <vt:lpstr>Хаки массивов</vt:lpstr>
      <vt:lpstr>Задача</vt:lpstr>
      <vt:lpstr>Задача</vt:lpstr>
    </vt:vector>
  </TitlesOfParts>
  <Company>MGTU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 программирования C++</dc:title>
  <dc:creator>Ivanova</dc:creator>
  <cp:lastModifiedBy>артеи гудзенко</cp:lastModifiedBy>
  <cp:revision>237</cp:revision>
  <dcterms:created xsi:type="dcterms:W3CDTF">2005-12-18T05:43:07Z</dcterms:created>
  <dcterms:modified xsi:type="dcterms:W3CDTF">2022-12-02T15:54:49Z</dcterms:modified>
</cp:coreProperties>
</file>